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8" r:id="rId5"/>
    <p:sldId id="260" r:id="rId6"/>
    <p:sldId id="2147482468" r:id="rId7"/>
    <p:sldId id="261" r:id="rId8"/>
    <p:sldId id="262" r:id="rId9"/>
    <p:sldId id="263" r:id="rId10"/>
    <p:sldId id="264" r:id="rId11"/>
    <p:sldId id="2147481278" r:id="rId12"/>
    <p:sldId id="2147481279" r:id="rId13"/>
    <p:sldId id="2147482459" r:id="rId14"/>
    <p:sldId id="2147480788" r:id="rId15"/>
    <p:sldId id="2147482470" r:id="rId16"/>
    <p:sldId id="2147482469" r:id="rId17"/>
    <p:sldId id="2147482471" r:id="rId18"/>
    <p:sldId id="2147482475" r:id="rId19"/>
    <p:sldId id="2147482476" r:id="rId20"/>
    <p:sldId id="2147482472" r:id="rId21"/>
    <p:sldId id="2147482464" r:id="rId22"/>
    <p:sldId id="2147482467" r:id="rId23"/>
    <p:sldId id="2147482474" r:id="rId24"/>
    <p:sldId id="2147482473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B891BC-453A-42BF-8D42-665259F0D40E}">
          <p14:sldIdLst>
            <p14:sldId id="258"/>
            <p14:sldId id="260"/>
            <p14:sldId id="2147482468"/>
            <p14:sldId id="261"/>
            <p14:sldId id="262"/>
            <p14:sldId id="263"/>
            <p14:sldId id="264"/>
            <p14:sldId id="2147481278"/>
            <p14:sldId id="2147481279"/>
            <p14:sldId id="2147482459"/>
            <p14:sldId id="2147480788"/>
            <p14:sldId id="2147482470"/>
            <p14:sldId id="2147482469"/>
            <p14:sldId id="2147482471"/>
            <p14:sldId id="2147482475"/>
            <p14:sldId id="2147482476"/>
          </p14:sldIdLst>
        </p14:section>
        <p14:section name="Azure AI" id="{6C851E78-BE76-4C5B-8555-636A6D334569}">
          <p14:sldIdLst>
            <p14:sldId id="2147482472"/>
            <p14:sldId id="2147482464"/>
            <p14:sldId id="2147482467"/>
            <p14:sldId id="2147482474"/>
            <p14:sldId id="2147482473"/>
          </p14:sldIdLst>
        </p14:section>
        <p14:section name="ASO Placeholders" id="{CFFDCD0B-F39E-4B60-9E5C-9E9A710948E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78D4"/>
    <a:srgbClr val="020C0D"/>
    <a:srgbClr val="BF8B00"/>
    <a:srgbClr val="0070C0"/>
    <a:srgbClr val="000000"/>
    <a:srgbClr val="2A2E32"/>
    <a:srgbClr val="4472C4"/>
    <a:srgbClr val="060A0B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FCAA3-B5CF-4E2D-864B-F88C5721670C}" v="474" dt="2024-02-16T11:08:48.783"/>
    <p1510:client id="{C26E0A01-3673-4F43-A94D-C28630FAFDCA}" v="649" vWet="651" dt="2024-02-16T09:38:15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t Agerlund" userId="26065782-9a88-4542-b1e2-4349c63727ad" providerId="ADAL" clId="{1A5FCAA3-B5CF-4E2D-864B-F88C5721670C}"/>
    <pc:docChg chg="undo custSel addSld delSld modSld sldOrd modSection">
      <pc:chgData name="Kent Agerlund" userId="26065782-9a88-4542-b1e2-4349c63727ad" providerId="ADAL" clId="{1A5FCAA3-B5CF-4E2D-864B-F88C5721670C}" dt="2024-02-16T11:08:48.783" v="970" actId="47"/>
      <pc:docMkLst>
        <pc:docMk/>
      </pc:docMkLst>
      <pc:sldChg chg="addSp delSp modSp mod modTransition modClrScheme modAnim chgLayout">
        <pc:chgData name="Kent Agerlund" userId="26065782-9a88-4542-b1e2-4349c63727ad" providerId="ADAL" clId="{1A5FCAA3-B5CF-4E2D-864B-F88C5721670C}" dt="2024-02-11T10:34:23.851" v="172"/>
        <pc:sldMkLst>
          <pc:docMk/>
          <pc:sldMk cId="3016954482" sldId="261"/>
        </pc:sldMkLst>
        <pc:spChg chg="mod ord">
          <ac:chgData name="Kent Agerlund" userId="26065782-9a88-4542-b1e2-4349c63727ad" providerId="ADAL" clId="{1A5FCAA3-B5CF-4E2D-864B-F88C5721670C}" dt="2024-02-11T10:02:03.531" v="26" actId="26606"/>
          <ac:spMkLst>
            <pc:docMk/>
            <pc:sldMk cId="3016954482" sldId="261"/>
            <ac:spMk id="2" creationId="{590B5E6B-30D5-BF2C-7485-BFE45754DE69}"/>
          </ac:spMkLst>
        </pc:spChg>
        <pc:spChg chg="mod ord">
          <ac:chgData name="Kent Agerlund" userId="26065782-9a88-4542-b1e2-4349c63727ad" providerId="ADAL" clId="{1A5FCAA3-B5CF-4E2D-864B-F88C5721670C}" dt="2024-02-11T10:03:09.561" v="91" actId="14100"/>
          <ac:spMkLst>
            <pc:docMk/>
            <pc:sldMk cId="3016954482" sldId="261"/>
            <ac:spMk id="5" creationId="{ECBDA37F-469D-8F79-D9AF-B6F2B4885982}"/>
          </ac:spMkLst>
        </pc:spChg>
        <pc:spChg chg="add del mod ord">
          <ac:chgData name="Kent Agerlund" userId="26065782-9a88-4542-b1e2-4349c63727ad" providerId="ADAL" clId="{1A5FCAA3-B5CF-4E2D-864B-F88C5721670C}" dt="2024-02-11T10:02:03.531" v="26" actId="26606"/>
          <ac:spMkLst>
            <pc:docMk/>
            <pc:sldMk cId="3016954482" sldId="261"/>
            <ac:spMk id="8" creationId="{FC9E96FE-4A0D-416D-3245-36094A299EB7}"/>
          </ac:spMkLst>
        </pc:spChg>
        <pc:spChg chg="add del mod">
          <ac:chgData name="Kent Agerlund" userId="26065782-9a88-4542-b1e2-4349c63727ad" providerId="ADAL" clId="{1A5FCAA3-B5CF-4E2D-864B-F88C5721670C}" dt="2024-02-11T10:07:28.873" v="124" actId="478"/>
          <ac:spMkLst>
            <pc:docMk/>
            <pc:sldMk cId="3016954482" sldId="261"/>
            <ac:spMk id="9" creationId="{49643A41-F180-488C-04F2-58A25D5A7A04}"/>
          </ac:spMkLst>
        </pc:spChg>
        <pc:picChg chg="add mod ord">
          <ac:chgData name="Kent Agerlund" userId="26065782-9a88-4542-b1e2-4349c63727ad" providerId="ADAL" clId="{1A5FCAA3-B5CF-4E2D-864B-F88C5721670C}" dt="2024-02-11T10:02:03.531" v="26" actId="26606"/>
          <ac:picMkLst>
            <pc:docMk/>
            <pc:sldMk cId="3016954482" sldId="261"/>
            <ac:picMk id="2050" creationId="{56AF8AEE-C7F9-5A19-3BAB-FDA76B50FE56}"/>
          </ac:picMkLst>
        </pc:picChg>
        <pc:picChg chg="add mod">
          <ac:chgData name="Kent Agerlund" userId="26065782-9a88-4542-b1e2-4349c63727ad" providerId="ADAL" clId="{1A5FCAA3-B5CF-4E2D-864B-F88C5721670C}" dt="2024-02-11T10:07:34.801" v="125" actId="1076"/>
          <ac:picMkLst>
            <pc:docMk/>
            <pc:sldMk cId="3016954482" sldId="261"/>
            <ac:picMk id="2052" creationId="{BF787092-8BFC-C858-E442-BEB41C37BE8E}"/>
          </ac:picMkLst>
        </pc:picChg>
      </pc:sldChg>
      <pc:sldChg chg="addSp delSp modSp new mod modTransition">
        <pc:chgData name="Kent Agerlund" userId="26065782-9a88-4542-b1e2-4349c63727ad" providerId="ADAL" clId="{1A5FCAA3-B5CF-4E2D-864B-F88C5721670C}" dt="2024-02-11T10:35:05.785" v="173"/>
        <pc:sldMkLst>
          <pc:docMk/>
          <pc:sldMk cId="209035992" sldId="262"/>
        </pc:sldMkLst>
        <pc:spChg chg="add mod">
          <ac:chgData name="Kent Agerlund" userId="26065782-9a88-4542-b1e2-4349c63727ad" providerId="ADAL" clId="{1A5FCAA3-B5CF-4E2D-864B-F88C5721670C}" dt="2024-02-11T10:20:02.089" v="144" actId="208"/>
          <ac:spMkLst>
            <pc:docMk/>
            <pc:sldMk cId="209035992" sldId="262"/>
            <ac:spMk id="9" creationId="{8574E67F-0FC7-8D03-9F3E-BA4DD2A3A53D}"/>
          </ac:spMkLst>
        </pc:spChg>
        <pc:spChg chg="add mod">
          <ac:chgData name="Kent Agerlund" userId="26065782-9a88-4542-b1e2-4349c63727ad" providerId="ADAL" clId="{1A5FCAA3-B5CF-4E2D-864B-F88C5721670C}" dt="2024-02-11T10:20:37.185" v="152" actId="1076"/>
          <ac:spMkLst>
            <pc:docMk/>
            <pc:sldMk cId="209035992" sldId="262"/>
            <ac:spMk id="10" creationId="{B42A9CC9-F2D0-1CA5-AFCE-2CFE9315A92A}"/>
          </ac:spMkLst>
        </pc:spChg>
        <pc:picChg chg="add del mod">
          <ac:chgData name="Kent Agerlund" userId="26065782-9a88-4542-b1e2-4349c63727ad" providerId="ADAL" clId="{1A5FCAA3-B5CF-4E2D-864B-F88C5721670C}" dt="2024-02-11T10:18:18.592" v="132" actId="478"/>
          <ac:picMkLst>
            <pc:docMk/>
            <pc:sldMk cId="209035992" sldId="262"/>
            <ac:picMk id="6" creationId="{9AF69B3D-1D78-0161-DCFF-BBE307643030}"/>
          </ac:picMkLst>
        </pc:picChg>
        <pc:picChg chg="add mod modCrop">
          <ac:chgData name="Kent Agerlund" userId="26065782-9a88-4542-b1e2-4349c63727ad" providerId="ADAL" clId="{1A5FCAA3-B5CF-4E2D-864B-F88C5721670C}" dt="2024-02-11T10:20:15.532" v="147" actId="1076"/>
          <ac:picMkLst>
            <pc:docMk/>
            <pc:sldMk cId="209035992" sldId="262"/>
            <ac:picMk id="8" creationId="{A8FB9810-52FF-F961-312E-4A5C51811F09}"/>
          </ac:picMkLst>
        </pc:picChg>
        <pc:picChg chg="add del">
          <ac:chgData name="Kent Agerlund" userId="26065782-9a88-4542-b1e2-4349c63727ad" providerId="ADAL" clId="{1A5FCAA3-B5CF-4E2D-864B-F88C5721670C}" dt="2024-02-11T10:27:02.035" v="154" actId="478"/>
          <ac:picMkLst>
            <pc:docMk/>
            <pc:sldMk cId="209035992" sldId="262"/>
            <ac:picMk id="12" creationId="{C824BF54-BAEE-F66E-69F0-B595BA00BA06}"/>
          </ac:picMkLst>
        </pc:picChg>
      </pc:sldChg>
      <pc:sldChg chg="addSp delSp modSp new mod modTransition modAnim">
        <pc:chgData name="Kent Agerlund" userId="26065782-9a88-4542-b1e2-4349c63727ad" providerId="ADAL" clId="{1A5FCAA3-B5CF-4E2D-864B-F88C5721670C}" dt="2024-02-11T10:38:29.318" v="185" actId="207"/>
        <pc:sldMkLst>
          <pc:docMk/>
          <pc:sldMk cId="1975564215" sldId="263"/>
        </pc:sldMkLst>
        <pc:spChg chg="del">
          <ac:chgData name="Kent Agerlund" userId="26065782-9a88-4542-b1e2-4349c63727ad" providerId="ADAL" clId="{1A5FCAA3-B5CF-4E2D-864B-F88C5721670C}" dt="2024-02-11T10:38:10.685" v="181" actId="931"/>
          <ac:spMkLst>
            <pc:docMk/>
            <pc:sldMk cId="1975564215" sldId="263"/>
            <ac:spMk id="3" creationId="{4CFC2745-6EBD-654E-F337-886DFC6E2784}"/>
          </ac:spMkLst>
        </pc:spChg>
        <pc:spChg chg="add mod ord">
          <ac:chgData name="Kent Agerlund" userId="26065782-9a88-4542-b1e2-4349c63727ad" providerId="ADAL" clId="{1A5FCAA3-B5CF-4E2D-864B-F88C5721670C}" dt="2024-02-11T10:29:23.275" v="166" actId="207"/>
          <ac:spMkLst>
            <pc:docMk/>
            <pc:sldMk cId="1975564215" sldId="263"/>
            <ac:spMk id="10" creationId="{C5270AEC-F0A4-3835-CF67-2B375D16041D}"/>
          </ac:spMkLst>
        </pc:spChg>
        <pc:spChg chg="add mod">
          <ac:chgData name="Kent Agerlund" userId="26065782-9a88-4542-b1e2-4349c63727ad" providerId="ADAL" clId="{1A5FCAA3-B5CF-4E2D-864B-F88C5721670C}" dt="2024-02-11T10:33:38.328" v="171" actId="207"/>
          <ac:spMkLst>
            <pc:docMk/>
            <pc:sldMk cId="1975564215" sldId="263"/>
            <ac:spMk id="11" creationId="{165469C8-DEEF-22BD-1930-B48532C1D14B}"/>
          </ac:spMkLst>
        </pc:spChg>
        <pc:spChg chg="add mod">
          <ac:chgData name="Kent Agerlund" userId="26065782-9a88-4542-b1e2-4349c63727ad" providerId="ADAL" clId="{1A5FCAA3-B5CF-4E2D-864B-F88C5721670C}" dt="2024-02-11T10:36:54.114" v="180" actId="20577"/>
          <ac:spMkLst>
            <pc:docMk/>
            <pc:sldMk cId="1975564215" sldId="263"/>
            <ac:spMk id="12" creationId="{FCF94980-BCAB-7C2A-670E-C70896479B52}"/>
          </ac:spMkLst>
        </pc:spChg>
        <pc:picChg chg="add mod">
          <ac:chgData name="Kent Agerlund" userId="26065782-9a88-4542-b1e2-4349c63727ad" providerId="ADAL" clId="{1A5FCAA3-B5CF-4E2D-864B-F88C5721670C}" dt="2024-02-11T10:27:17.390" v="158" actId="14100"/>
          <ac:picMkLst>
            <pc:docMk/>
            <pc:sldMk cId="1975564215" sldId="263"/>
            <ac:picMk id="6" creationId="{6A4920C4-3509-527C-57E5-FB2FB5AA2FDB}"/>
          </ac:picMkLst>
        </pc:picChg>
        <pc:picChg chg="add mod">
          <ac:chgData name="Kent Agerlund" userId="26065782-9a88-4542-b1e2-4349c63727ad" providerId="ADAL" clId="{1A5FCAA3-B5CF-4E2D-864B-F88C5721670C}" dt="2024-02-11T10:38:29.318" v="185" actId="207"/>
          <ac:picMkLst>
            <pc:docMk/>
            <pc:sldMk cId="1975564215" sldId="263"/>
            <ac:picMk id="14" creationId="{2794A8B8-B4C9-989B-4A0F-CC846D87C847}"/>
          </ac:picMkLst>
        </pc:picChg>
        <pc:cxnChg chg="add mod">
          <ac:chgData name="Kent Agerlund" userId="26065782-9a88-4542-b1e2-4349c63727ad" providerId="ADAL" clId="{1A5FCAA3-B5CF-4E2D-864B-F88C5721670C}" dt="2024-02-11T10:28:00.634" v="162" actId="1582"/>
          <ac:cxnSpMkLst>
            <pc:docMk/>
            <pc:sldMk cId="1975564215" sldId="263"/>
            <ac:cxnSpMk id="8" creationId="{9F5A798A-384B-9BA1-8922-C1020A19DC64}"/>
          </ac:cxnSpMkLst>
        </pc:cxnChg>
      </pc:sldChg>
      <pc:sldChg chg="addSp delSp modSp new mod modTransition modClrScheme delAnim modAnim chgLayout">
        <pc:chgData name="Kent Agerlund" userId="26065782-9a88-4542-b1e2-4349c63727ad" providerId="ADAL" clId="{1A5FCAA3-B5CF-4E2D-864B-F88C5721670C}" dt="2024-02-16T09:37:05.204" v="969" actId="20577"/>
        <pc:sldMkLst>
          <pc:docMk/>
          <pc:sldMk cId="2825614282" sldId="264"/>
        </pc:sldMkLst>
        <pc:spChg chg="del mod ord">
          <ac:chgData name="Kent Agerlund" userId="26065782-9a88-4542-b1e2-4349c63727ad" providerId="ADAL" clId="{1A5FCAA3-B5CF-4E2D-864B-F88C5721670C}" dt="2024-02-11T10:39:35.778" v="187" actId="700"/>
          <ac:spMkLst>
            <pc:docMk/>
            <pc:sldMk cId="2825614282" sldId="264"/>
            <ac:spMk id="2" creationId="{1E5E0B77-9E45-0112-837C-87DFDB50AFD8}"/>
          </ac:spMkLst>
        </pc:spChg>
        <pc:spChg chg="del mod ord">
          <ac:chgData name="Kent Agerlund" userId="26065782-9a88-4542-b1e2-4349c63727ad" providerId="ADAL" clId="{1A5FCAA3-B5CF-4E2D-864B-F88C5721670C}" dt="2024-02-11T10:39:35.778" v="187" actId="700"/>
          <ac:spMkLst>
            <pc:docMk/>
            <pc:sldMk cId="2825614282" sldId="264"/>
            <ac:spMk id="3" creationId="{6E8FE851-6EBD-8048-D8A6-32BFBEC5C227}"/>
          </ac:spMkLst>
        </pc:spChg>
        <pc:spChg chg="del">
          <ac:chgData name="Kent Agerlund" userId="26065782-9a88-4542-b1e2-4349c63727ad" providerId="ADAL" clId="{1A5FCAA3-B5CF-4E2D-864B-F88C5721670C}" dt="2024-02-11T10:39:35.778" v="187" actId="700"/>
          <ac:spMkLst>
            <pc:docMk/>
            <pc:sldMk cId="2825614282" sldId="264"/>
            <ac:spMk id="4" creationId="{413EDA77-9A52-182A-5E70-911151BA0C4A}"/>
          </ac:spMkLst>
        </pc:spChg>
        <pc:spChg chg="add del mod ord">
          <ac:chgData name="Kent Agerlund" userId="26065782-9a88-4542-b1e2-4349c63727ad" providerId="ADAL" clId="{1A5FCAA3-B5CF-4E2D-864B-F88C5721670C}" dt="2024-02-11T10:39:54.532" v="191" actId="6264"/>
          <ac:spMkLst>
            <pc:docMk/>
            <pc:sldMk cId="2825614282" sldId="264"/>
            <ac:spMk id="5" creationId="{49BC2BB0-5E89-B3AC-FB76-33E3D53367FF}"/>
          </ac:spMkLst>
        </pc:spChg>
        <pc:spChg chg="add del mod ord">
          <ac:chgData name="Kent Agerlund" userId="26065782-9a88-4542-b1e2-4349c63727ad" providerId="ADAL" clId="{1A5FCAA3-B5CF-4E2D-864B-F88C5721670C}" dt="2024-02-11T10:39:42.229" v="188"/>
          <ac:spMkLst>
            <pc:docMk/>
            <pc:sldMk cId="2825614282" sldId="264"/>
            <ac:spMk id="6" creationId="{E1809171-377B-5EC2-E64C-075779C92666}"/>
          </ac:spMkLst>
        </pc:spChg>
        <pc:spChg chg="add del mod">
          <ac:chgData name="Kent Agerlund" userId="26065782-9a88-4542-b1e2-4349c63727ad" providerId="ADAL" clId="{1A5FCAA3-B5CF-4E2D-864B-F88C5721670C}" dt="2024-02-11T10:39:50.390" v="190" actId="478"/>
          <ac:spMkLst>
            <pc:docMk/>
            <pc:sldMk cId="2825614282" sldId="264"/>
            <ac:spMk id="7" creationId="{181EF261-8122-59B6-E78C-A319673E2655}"/>
          </ac:spMkLst>
        </pc:spChg>
        <pc:spChg chg="add mod ord">
          <ac:chgData name="Kent Agerlund" userId="26065782-9a88-4542-b1e2-4349c63727ad" providerId="ADAL" clId="{1A5FCAA3-B5CF-4E2D-864B-F88C5721670C}" dt="2024-02-16T09:37:05.204" v="969" actId="20577"/>
          <ac:spMkLst>
            <pc:docMk/>
            <pc:sldMk cId="2825614282" sldId="264"/>
            <ac:spMk id="8" creationId="{2E5C7B5F-01A0-CE3C-93F7-FE2CBEF3EEE2}"/>
          </ac:spMkLst>
        </pc:spChg>
        <pc:spChg chg="add del mod ord">
          <ac:chgData name="Kent Agerlund" userId="26065782-9a88-4542-b1e2-4349c63727ad" providerId="ADAL" clId="{1A5FCAA3-B5CF-4E2D-864B-F88C5721670C}" dt="2024-02-11T10:40:31.516" v="201" actId="478"/>
          <ac:spMkLst>
            <pc:docMk/>
            <pc:sldMk cId="2825614282" sldId="264"/>
            <ac:spMk id="9" creationId="{FA109DF7-ECE2-5D29-7256-146489B1D6F5}"/>
          </ac:spMkLst>
        </pc:spChg>
        <pc:spChg chg="add del mod">
          <ac:chgData name="Kent Agerlund" userId="26065782-9a88-4542-b1e2-4349c63727ad" providerId="ADAL" clId="{1A5FCAA3-B5CF-4E2D-864B-F88C5721670C}" dt="2024-02-11T10:39:58.874" v="193"/>
          <ac:spMkLst>
            <pc:docMk/>
            <pc:sldMk cId="2825614282" sldId="264"/>
            <ac:spMk id="10" creationId="{795B8CD3-635A-16C9-DEC4-BD5E2A8DF67C}"/>
          </ac:spMkLst>
        </pc:spChg>
        <pc:spChg chg="add del mod">
          <ac:chgData name="Kent Agerlund" userId="26065782-9a88-4542-b1e2-4349c63727ad" providerId="ADAL" clId="{1A5FCAA3-B5CF-4E2D-864B-F88C5721670C}" dt="2024-02-11T10:40:06.736" v="195" actId="478"/>
          <ac:spMkLst>
            <pc:docMk/>
            <pc:sldMk cId="2825614282" sldId="264"/>
            <ac:spMk id="11" creationId="{E2667391-4096-F056-18C1-0BB8E1B0440D}"/>
          </ac:spMkLst>
        </pc:spChg>
        <pc:spChg chg="mod">
          <ac:chgData name="Kent Agerlund" userId="26065782-9a88-4542-b1e2-4349c63727ad" providerId="ADAL" clId="{1A5FCAA3-B5CF-4E2D-864B-F88C5721670C}" dt="2024-02-11T10:40:15.740" v="196"/>
          <ac:spMkLst>
            <pc:docMk/>
            <pc:sldMk cId="2825614282" sldId="264"/>
            <ac:spMk id="15" creationId="{34689931-5A71-B159-83F7-7A39209DD347}"/>
          </ac:spMkLst>
        </pc:spChg>
        <pc:spChg chg="mod">
          <ac:chgData name="Kent Agerlund" userId="26065782-9a88-4542-b1e2-4349c63727ad" providerId="ADAL" clId="{1A5FCAA3-B5CF-4E2D-864B-F88C5721670C}" dt="2024-02-11T10:40:15.740" v="196"/>
          <ac:spMkLst>
            <pc:docMk/>
            <pc:sldMk cId="2825614282" sldId="264"/>
            <ac:spMk id="16" creationId="{E706D8D6-57AD-392D-5D90-D057AADA15C0}"/>
          </ac:spMkLst>
        </pc:spChg>
        <pc:spChg chg="mod">
          <ac:chgData name="Kent Agerlund" userId="26065782-9a88-4542-b1e2-4349c63727ad" providerId="ADAL" clId="{1A5FCAA3-B5CF-4E2D-864B-F88C5721670C}" dt="2024-02-11T10:40:15.740" v="196"/>
          <ac:spMkLst>
            <pc:docMk/>
            <pc:sldMk cId="2825614282" sldId="264"/>
            <ac:spMk id="17" creationId="{2D866DDD-4CBF-CA64-1BA2-3258CC2482FF}"/>
          </ac:spMkLst>
        </pc:spChg>
        <pc:spChg chg="mod">
          <ac:chgData name="Kent Agerlund" userId="26065782-9a88-4542-b1e2-4349c63727ad" providerId="ADAL" clId="{1A5FCAA3-B5CF-4E2D-864B-F88C5721670C}" dt="2024-02-11T10:40:27.810" v="200"/>
          <ac:spMkLst>
            <pc:docMk/>
            <pc:sldMk cId="2825614282" sldId="264"/>
            <ac:spMk id="21" creationId="{64DAAD9B-D325-99C9-C168-7B734118A0F3}"/>
          </ac:spMkLst>
        </pc:spChg>
        <pc:spChg chg="mod">
          <ac:chgData name="Kent Agerlund" userId="26065782-9a88-4542-b1e2-4349c63727ad" providerId="ADAL" clId="{1A5FCAA3-B5CF-4E2D-864B-F88C5721670C}" dt="2024-02-11T10:40:27.810" v="200"/>
          <ac:spMkLst>
            <pc:docMk/>
            <pc:sldMk cId="2825614282" sldId="264"/>
            <ac:spMk id="22" creationId="{EED4BF3D-AA3E-5686-CD8F-BBC351DE4085}"/>
          </ac:spMkLst>
        </pc:spChg>
        <pc:spChg chg="mod">
          <ac:chgData name="Kent Agerlund" userId="26065782-9a88-4542-b1e2-4349c63727ad" providerId="ADAL" clId="{1A5FCAA3-B5CF-4E2D-864B-F88C5721670C}" dt="2024-02-11T10:40:27.810" v="200"/>
          <ac:spMkLst>
            <pc:docMk/>
            <pc:sldMk cId="2825614282" sldId="264"/>
            <ac:spMk id="23" creationId="{CF810680-F44E-E446-6DC8-071CAEBF03EA}"/>
          </ac:spMkLst>
        </pc:spChg>
        <pc:grpChg chg="add del mod">
          <ac:chgData name="Kent Agerlund" userId="26065782-9a88-4542-b1e2-4349c63727ad" providerId="ADAL" clId="{1A5FCAA3-B5CF-4E2D-864B-F88C5721670C}" dt="2024-02-11T10:40:26.310" v="199" actId="21"/>
          <ac:grpSpMkLst>
            <pc:docMk/>
            <pc:sldMk cId="2825614282" sldId="264"/>
            <ac:grpSpMk id="12" creationId="{D4901FD3-0911-4CF3-83DD-4949E5143574}"/>
          </ac:grpSpMkLst>
        </pc:grpChg>
        <pc:grpChg chg="mod">
          <ac:chgData name="Kent Agerlund" userId="26065782-9a88-4542-b1e2-4349c63727ad" providerId="ADAL" clId="{1A5FCAA3-B5CF-4E2D-864B-F88C5721670C}" dt="2024-02-11T10:40:15.740" v="196"/>
          <ac:grpSpMkLst>
            <pc:docMk/>
            <pc:sldMk cId="2825614282" sldId="264"/>
            <ac:grpSpMk id="13" creationId="{0EB7D592-E234-5DA1-D4B1-035ABF8E200E}"/>
          </ac:grpSpMkLst>
        </pc:grpChg>
        <pc:grpChg chg="add mod">
          <ac:chgData name="Kent Agerlund" userId="26065782-9a88-4542-b1e2-4349c63727ad" providerId="ADAL" clId="{1A5FCAA3-B5CF-4E2D-864B-F88C5721670C}" dt="2024-02-11T10:40:47.368" v="205" actId="1076"/>
          <ac:grpSpMkLst>
            <pc:docMk/>
            <pc:sldMk cId="2825614282" sldId="264"/>
            <ac:grpSpMk id="18" creationId="{1724C3CB-0513-5194-7777-BA38D1F35DC6}"/>
          </ac:grpSpMkLst>
        </pc:grpChg>
        <pc:grpChg chg="mod">
          <ac:chgData name="Kent Agerlund" userId="26065782-9a88-4542-b1e2-4349c63727ad" providerId="ADAL" clId="{1A5FCAA3-B5CF-4E2D-864B-F88C5721670C}" dt="2024-02-11T10:40:27.810" v="200"/>
          <ac:grpSpMkLst>
            <pc:docMk/>
            <pc:sldMk cId="2825614282" sldId="264"/>
            <ac:grpSpMk id="19" creationId="{2C446E3E-2BDA-1DCA-1894-E7E83E284BF2}"/>
          </ac:grpSpMkLst>
        </pc:grpChg>
        <pc:picChg chg="mod">
          <ac:chgData name="Kent Agerlund" userId="26065782-9a88-4542-b1e2-4349c63727ad" providerId="ADAL" clId="{1A5FCAA3-B5CF-4E2D-864B-F88C5721670C}" dt="2024-02-11T10:40:15.740" v="196"/>
          <ac:picMkLst>
            <pc:docMk/>
            <pc:sldMk cId="2825614282" sldId="264"/>
            <ac:picMk id="14" creationId="{28B5A0CC-8FAC-44C0-6C34-BB7ADCEFEAC7}"/>
          </ac:picMkLst>
        </pc:picChg>
        <pc:picChg chg="mod">
          <ac:chgData name="Kent Agerlund" userId="26065782-9a88-4542-b1e2-4349c63727ad" providerId="ADAL" clId="{1A5FCAA3-B5CF-4E2D-864B-F88C5721670C}" dt="2024-02-11T10:40:27.810" v="200"/>
          <ac:picMkLst>
            <pc:docMk/>
            <pc:sldMk cId="2825614282" sldId="264"/>
            <ac:picMk id="20" creationId="{2A4F9DF6-CDD4-9E6D-8EBD-01FE3C1B1C23}"/>
          </ac:picMkLst>
        </pc:picChg>
      </pc:sldChg>
      <pc:sldChg chg="new del">
        <pc:chgData name="Kent Agerlund" userId="26065782-9a88-4542-b1e2-4349c63727ad" providerId="ADAL" clId="{1A5FCAA3-B5CF-4E2D-864B-F88C5721670C}" dt="2024-02-11T10:48:02.160" v="276" actId="47"/>
        <pc:sldMkLst>
          <pc:docMk/>
          <pc:sldMk cId="2210593854" sldId="265"/>
        </pc:sldMkLst>
      </pc:sldChg>
      <pc:sldChg chg="modSp add del mod ord modTransition modShow">
        <pc:chgData name="Kent Agerlund" userId="26065782-9a88-4542-b1e2-4349c63727ad" providerId="ADAL" clId="{1A5FCAA3-B5CF-4E2D-864B-F88C5721670C}" dt="2024-02-15T12:10:01.824" v="698" actId="47"/>
        <pc:sldMkLst>
          <pc:docMk/>
          <pc:sldMk cId="972689726" sldId="2147480223"/>
        </pc:sldMkLst>
        <pc:picChg chg="mod">
          <ac:chgData name="Kent Agerlund" userId="26065782-9a88-4542-b1e2-4349c63727ad" providerId="ADAL" clId="{1A5FCAA3-B5CF-4E2D-864B-F88C5721670C}" dt="2024-02-12T10:18:13.231" v="358" actId="14100"/>
          <ac:picMkLst>
            <pc:docMk/>
            <pc:sldMk cId="972689726" sldId="2147480223"/>
            <ac:picMk id="15" creationId="{2896CF04-F9FE-7D4F-E8BE-50886C9BE032}"/>
          </ac:picMkLst>
        </pc:picChg>
      </pc:sldChg>
      <pc:sldChg chg="addSp delSp modSp add mod ord delAnim modAnim modNotesTx">
        <pc:chgData name="Kent Agerlund" userId="26065782-9a88-4542-b1e2-4349c63727ad" providerId="ADAL" clId="{1A5FCAA3-B5CF-4E2D-864B-F88C5721670C}" dt="2024-02-14T11:33:59.412" v="613" actId="478"/>
        <pc:sldMkLst>
          <pc:docMk/>
          <pc:sldMk cId="108238837" sldId="2147480788"/>
        </pc:sldMkLst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27" creationId="{5AA6D870-8630-F1E6-DC49-56D7909B4E9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45" creationId="{F106E339-B91B-123F-E2E2-8C1438EDB862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50" creationId="{21CC9FD9-EC8F-E8B7-52D3-B424E7A39DA6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73" creationId="{0E1598DB-5BDB-5B5A-138E-6AAE655F095A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99" creationId="{79D81886-BBDA-DB51-5896-9E7755DA7032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0" creationId="{B1567437-3E09-642E-6D98-F49131234F3F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1" creationId="{7D118C21-1B81-9C1C-1818-CF64DC8ED42E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2" creationId="{09796047-C82F-78A3-AA0A-86ACBCA8C1C8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3" creationId="{8D86827F-37B4-CFD8-4009-C9FEAD444D16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4" creationId="{1FAD8613-5322-A08E-F3B6-EBA1150D142C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5" creationId="{D58F0387-1DED-874E-6ABC-EF220B0F712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6" creationId="{7B1E2EB8-DA4C-A5F0-0AD5-DC1BA74C96D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7" creationId="{AA947276-D048-AF0A-3879-C614C13AA68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8" creationId="{1BDB1591-19CB-B8FC-7196-E6BCE0D6AEBD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09" creationId="{5AC8F464-3569-8F17-0B59-645B94B89DB3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14" creationId="{4B36F43B-D59C-5612-68D4-D991C8E82D5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30" creationId="{CF9BE141-A2E6-9DC9-FC4C-532A9E96C4CF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33" creationId="{586A787B-4628-EE52-358A-13AB46AF7DDA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36" creationId="{6A065449-24A0-95F3-3F30-0B32E3532C54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39" creationId="{31406D3C-E8DD-FAA8-64AD-DF183EB05A4F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42" creationId="{9E760526-7093-8269-F430-72EE8F864F1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45" creationId="{CAD7E199-7851-A38C-1B63-723AF012F5B1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48" creationId="{F52570CD-1329-8927-99C6-7B5F5479D1E7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49" creationId="{421E50FA-417A-AB40-19C7-6BDBE192D71C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0" creationId="{E1EF4B9F-9EAC-6F3B-633A-C93FF24DF7D1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1" creationId="{56BAB2C0-0145-33C3-A45E-2A6AFFF2BA0A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2" creationId="{B85904D4-5F3A-0A9D-B011-F594311E4D15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3" creationId="{0D43D1CF-04C1-45EA-9771-3C32FD19E268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4" creationId="{FD78809D-31D6-9113-367C-DE15D2C0AC0A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56" creationId="{352AA6B8-2BEF-543E-1CB4-61F61D4D1047}"/>
          </ac:spMkLst>
        </pc:spChg>
        <pc:spChg chg="mod">
          <ac:chgData name="Kent Agerlund" userId="26065782-9a88-4542-b1e2-4349c63727ad" providerId="ADAL" clId="{1A5FCAA3-B5CF-4E2D-864B-F88C5721670C}" dt="2024-02-12T10:16:19.406" v="343" actId="207"/>
          <ac:spMkLst>
            <pc:docMk/>
            <pc:sldMk cId="108238837" sldId="2147480788"/>
            <ac:spMk id="158" creationId="{D263102F-0B08-225B-D35F-4B9CC6D8277A}"/>
          </ac:spMkLst>
        </pc:spChg>
        <pc:spChg chg="mod">
          <ac:chgData name="Kent Agerlund" userId="26065782-9a88-4542-b1e2-4349c63727ad" providerId="ADAL" clId="{1A5FCAA3-B5CF-4E2D-864B-F88C5721670C}" dt="2024-02-12T10:16:12.494" v="342" actId="207"/>
          <ac:spMkLst>
            <pc:docMk/>
            <pc:sldMk cId="108238837" sldId="2147480788"/>
            <ac:spMk id="159" creationId="{FC2D51C8-F606-0582-9A12-3342DDBF95B5}"/>
          </ac:spMkLst>
        </pc:spChg>
        <pc:spChg chg="mod">
          <ac:chgData name="Kent Agerlund" userId="26065782-9a88-4542-b1e2-4349c63727ad" providerId="ADAL" clId="{1A5FCAA3-B5CF-4E2D-864B-F88C5721670C}" dt="2024-02-12T10:16:07.892" v="341" actId="207"/>
          <ac:spMkLst>
            <pc:docMk/>
            <pc:sldMk cId="108238837" sldId="2147480788"/>
            <ac:spMk id="160" creationId="{306D08F4-242B-9A5C-88B1-374B9BB77678}"/>
          </ac:spMkLst>
        </pc:spChg>
        <pc:spChg chg="mod">
          <ac:chgData name="Kent Agerlund" userId="26065782-9a88-4542-b1e2-4349c63727ad" providerId="ADAL" clId="{1A5FCAA3-B5CF-4E2D-864B-F88C5721670C}" dt="2024-02-12T10:16:33.190" v="346" actId="207"/>
          <ac:spMkLst>
            <pc:docMk/>
            <pc:sldMk cId="108238837" sldId="2147480788"/>
            <ac:spMk id="161" creationId="{861CAED6-51B2-5633-B5A7-58DC851B544F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62" creationId="{1B844624-476A-6E69-6E68-365F68E65997}"/>
          </ac:spMkLst>
        </pc:spChg>
        <pc:spChg chg="mod">
          <ac:chgData name="Kent Agerlund" userId="26065782-9a88-4542-b1e2-4349c63727ad" providerId="ADAL" clId="{1A5FCAA3-B5CF-4E2D-864B-F88C5721670C}" dt="2024-02-12T10:16:28.808" v="345" actId="207"/>
          <ac:spMkLst>
            <pc:docMk/>
            <pc:sldMk cId="108238837" sldId="2147480788"/>
            <ac:spMk id="163" creationId="{B742E0C8-C397-B4FB-2CD7-FD1C808069D4}"/>
          </ac:spMkLst>
        </pc:spChg>
        <pc:spChg chg="mod">
          <ac:chgData name="Kent Agerlund" userId="26065782-9a88-4542-b1e2-4349c63727ad" providerId="ADAL" clId="{1A5FCAA3-B5CF-4E2D-864B-F88C5721670C}" dt="2024-02-12T10:16:45.350" v="348" actId="207"/>
          <ac:spMkLst>
            <pc:docMk/>
            <pc:sldMk cId="108238837" sldId="2147480788"/>
            <ac:spMk id="164" creationId="{9603B796-B83F-C610-5B01-5DEFDC865E9A}"/>
          </ac:spMkLst>
        </pc:spChg>
        <pc:spChg chg="mod">
          <ac:chgData name="Kent Agerlund" userId="26065782-9a88-4542-b1e2-4349c63727ad" providerId="ADAL" clId="{1A5FCAA3-B5CF-4E2D-864B-F88C5721670C}" dt="2024-02-12T10:16:23.808" v="344" actId="207"/>
          <ac:spMkLst>
            <pc:docMk/>
            <pc:sldMk cId="108238837" sldId="2147480788"/>
            <ac:spMk id="165" creationId="{19DF727F-BA50-5B3B-F2A3-EB6AD43E2EBB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66" creationId="{20C0B85C-E19B-40BC-4D44-266A0A0AD7E9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67" creationId="{9C19EC6A-4CD9-9AC6-F583-633371CD1C27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68" creationId="{693856BC-8A77-932E-AD31-B47F9966D5CA}"/>
          </ac:spMkLst>
        </pc:spChg>
        <pc:spChg chg="mod">
          <ac:chgData name="Kent Agerlund" userId="26065782-9a88-4542-b1e2-4349c63727ad" providerId="ADAL" clId="{1A5FCAA3-B5CF-4E2D-864B-F88C5721670C}" dt="2024-02-12T10:15:55.791" v="340" actId="207"/>
          <ac:spMkLst>
            <pc:docMk/>
            <pc:sldMk cId="108238837" sldId="2147480788"/>
            <ac:spMk id="171" creationId="{4B08458B-8903-81CD-1DB1-DA37B0F1D4E4}"/>
          </ac:spMkLst>
        </pc:spChg>
        <pc:grpChg chg="add del">
          <ac:chgData name="Kent Agerlund" userId="26065782-9a88-4542-b1e2-4349c63727ad" providerId="ADAL" clId="{1A5FCAA3-B5CF-4E2D-864B-F88C5721670C}" dt="2024-02-12T12:20:07.431" v="396" actId="478"/>
          <ac:grpSpMkLst>
            <pc:docMk/>
            <pc:sldMk cId="108238837" sldId="2147480788"/>
            <ac:grpSpMk id="170" creationId="{9A421247-15EB-39B9-883D-F9D5042FD45A}"/>
          </ac:grpSpMkLst>
        </pc:grpChg>
        <pc:picChg chg="add del mod">
          <ac:chgData name="Kent Agerlund" userId="26065782-9a88-4542-b1e2-4349c63727ad" providerId="ADAL" clId="{1A5FCAA3-B5CF-4E2D-864B-F88C5721670C}" dt="2024-02-14T11:33:59.412" v="613" actId="478"/>
          <ac:picMkLst>
            <pc:docMk/>
            <pc:sldMk cId="108238837" sldId="2147480788"/>
            <ac:picMk id="3" creationId="{F969EE64-95AA-9859-8E85-3E94566D78EF}"/>
          </ac:picMkLst>
        </pc:picChg>
        <pc:picChg chg="add del mod">
          <ac:chgData name="Kent Agerlund" userId="26065782-9a88-4542-b1e2-4349c63727ad" providerId="ADAL" clId="{1A5FCAA3-B5CF-4E2D-864B-F88C5721670C}" dt="2024-02-12T12:20:05.763" v="394"/>
          <ac:picMkLst>
            <pc:docMk/>
            <pc:sldMk cId="108238837" sldId="2147480788"/>
            <ac:picMk id="1026" creationId="{1A4FC0F1-DCBE-F6EC-2D03-27B60F7937FC}"/>
          </ac:picMkLst>
        </pc:picChg>
      </pc:sldChg>
      <pc:sldChg chg="modSp add mod">
        <pc:chgData name="Kent Agerlund" userId="26065782-9a88-4542-b1e2-4349c63727ad" providerId="ADAL" clId="{1A5FCAA3-B5CF-4E2D-864B-F88C5721670C}" dt="2024-02-11T10:44:20.746" v="265" actId="207"/>
        <pc:sldMkLst>
          <pc:docMk/>
          <pc:sldMk cId="3365743460" sldId="2147481278"/>
        </pc:sldMkLst>
        <pc:spChg chg="mod">
          <ac:chgData name="Kent Agerlund" userId="26065782-9a88-4542-b1e2-4349c63727ad" providerId="ADAL" clId="{1A5FCAA3-B5CF-4E2D-864B-F88C5721670C}" dt="2024-02-11T10:42:52.649" v="253" actId="207"/>
          <ac:spMkLst>
            <pc:docMk/>
            <pc:sldMk cId="3365743460" sldId="2147481278"/>
            <ac:spMk id="3" creationId="{E8389634-9A30-A75A-7E83-58F597AF099D}"/>
          </ac:spMkLst>
        </pc:spChg>
        <pc:spChg chg="mod">
          <ac:chgData name="Kent Agerlund" userId="26065782-9a88-4542-b1e2-4349c63727ad" providerId="ADAL" clId="{1A5FCAA3-B5CF-4E2D-864B-F88C5721670C}" dt="2024-02-11T10:44:08.680" v="262" actId="207"/>
          <ac:spMkLst>
            <pc:docMk/>
            <pc:sldMk cId="3365743460" sldId="2147481278"/>
            <ac:spMk id="4" creationId="{CAC7CBD1-9124-FB8A-9677-9A359C896E2A}"/>
          </ac:spMkLst>
        </pc:spChg>
        <pc:spChg chg="mod">
          <ac:chgData name="Kent Agerlund" userId="26065782-9a88-4542-b1e2-4349c63727ad" providerId="ADAL" clId="{1A5FCAA3-B5CF-4E2D-864B-F88C5721670C}" dt="2024-02-11T10:44:20.746" v="265" actId="207"/>
          <ac:spMkLst>
            <pc:docMk/>
            <pc:sldMk cId="3365743460" sldId="2147481278"/>
            <ac:spMk id="5" creationId="{810232B5-6C04-ADFF-A48E-848C91713FEC}"/>
          </ac:spMkLst>
        </pc:spChg>
        <pc:spChg chg="mod">
          <ac:chgData name="Kent Agerlund" userId="26065782-9a88-4542-b1e2-4349c63727ad" providerId="ADAL" clId="{1A5FCAA3-B5CF-4E2D-864B-F88C5721670C}" dt="2024-02-11T10:42:47.909" v="252" actId="207"/>
          <ac:spMkLst>
            <pc:docMk/>
            <pc:sldMk cId="3365743460" sldId="2147481278"/>
            <ac:spMk id="7" creationId="{6AC5428E-9B98-8AA2-87AE-1F9CA1C5C0F5}"/>
          </ac:spMkLst>
        </pc:spChg>
        <pc:spChg chg="mod">
          <ac:chgData name="Kent Agerlund" userId="26065782-9a88-4542-b1e2-4349c63727ad" providerId="ADAL" clId="{1A5FCAA3-B5CF-4E2D-864B-F88C5721670C}" dt="2024-02-11T10:43:12.038" v="257" actId="207"/>
          <ac:spMkLst>
            <pc:docMk/>
            <pc:sldMk cId="3365743460" sldId="2147481278"/>
            <ac:spMk id="9" creationId="{C3964AE4-582B-2EF4-C5ED-97D1ADDFDB72}"/>
          </ac:spMkLst>
        </pc:spChg>
        <pc:spChg chg="mod">
          <ac:chgData name="Kent Agerlund" userId="26065782-9a88-4542-b1e2-4349c63727ad" providerId="ADAL" clId="{1A5FCAA3-B5CF-4E2D-864B-F88C5721670C}" dt="2024-02-11T10:43:19.107" v="258" actId="207"/>
          <ac:spMkLst>
            <pc:docMk/>
            <pc:sldMk cId="3365743460" sldId="2147481278"/>
            <ac:spMk id="20" creationId="{1A18730D-5E7A-D6AA-B26F-64ACB7805A41}"/>
          </ac:spMkLst>
        </pc:spChg>
        <pc:spChg chg="mod">
          <ac:chgData name="Kent Agerlund" userId="26065782-9a88-4542-b1e2-4349c63727ad" providerId="ADAL" clId="{1A5FCAA3-B5CF-4E2D-864B-F88C5721670C}" dt="2024-02-11T10:44:01.469" v="261" actId="207"/>
          <ac:spMkLst>
            <pc:docMk/>
            <pc:sldMk cId="3365743460" sldId="2147481278"/>
            <ac:spMk id="22" creationId="{62A6C2CD-0DEF-94D1-B7D1-FEDD70B185C7}"/>
          </ac:spMkLst>
        </pc:spChg>
        <pc:spChg chg="mod">
          <ac:chgData name="Kent Agerlund" userId="26065782-9a88-4542-b1e2-4349c63727ad" providerId="ADAL" clId="{1A5FCAA3-B5CF-4E2D-864B-F88C5721670C}" dt="2024-02-11T10:42:57.717" v="254" actId="207"/>
          <ac:spMkLst>
            <pc:docMk/>
            <pc:sldMk cId="3365743460" sldId="2147481278"/>
            <ac:spMk id="26" creationId="{74C5F621-3112-BE3A-0B46-225D3FB296DF}"/>
          </ac:spMkLst>
        </pc:spChg>
        <pc:spChg chg="mod">
          <ac:chgData name="Kent Agerlund" userId="26065782-9a88-4542-b1e2-4349c63727ad" providerId="ADAL" clId="{1A5FCAA3-B5CF-4E2D-864B-F88C5721670C}" dt="2024-02-11T10:43:03.581" v="255" actId="207"/>
          <ac:spMkLst>
            <pc:docMk/>
            <pc:sldMk cId="3365743460" sldId="2147481278"/>
            <ac:spMk id="30" creationId="{024F7D8C-31FA-93D8-B174-C7877DB1B27B}"/>
          </ac:spMkLst>
        </pc:spChg>
        <pc:spChg chg="mod">
          <ac:chgData name="Kent Agerlund" userId="26065782-9a88-4542-b1e2-4349c63727ad" providerId="ADAL" clId="{1A5FCAA3-B5CF-4E2D-864B-F88C5721670C}" dt="2024-02-11T10:43:07.956" v="256" actId="207"/>
          <ac:spMkLst>
            <pc:docMk/>
            <pc:sldMk cId="3365743460" sldId="2147481278"/>
            <ac:spMk id="33" creationId="{49F3122F-E489-3D26-0810-16732F3B462C}"/>
          </ac:spMkLst>
        </pc:spChg>
        <pc:spChg chg="mod">
          <ac:chgData name="Kent Agerlund" userId="26065782-9a88-4542-b1e2-4349c63727ad" providerId="ADAL" clId="{1A5FCAA3-B5CF-4E2D-864B-F88C5721670C}" dt="2024-02-11T10:43:26.821" v="259" actId="207"/>
          <ac:spMkLst>
            <pc:docMk/>
            <pc:sldMk cId="3365743460" sldId="2147481278"/>
            <ac:spMk id="35" creationId="{6B9292C7-A9D2-A520-B2D8-5B36EBB94A1F}"/>
          </ac:spMkLst>
        </pc:spChg>
      </pc:sldChg>
      <pc:sldChg chg="addSp delSp modSp new mod modClrScheme chgLayout">
        <pc:chgData name="Kent Agerlund" userId="26065782-9a88-4542-b1e2-4349c63727ad" providerId="ADAL" clId="{1A5FCAA3-B5CF-4E2D-864B-F88C5721670C}" dt="2024-02-11T10:52:31.803" v="333" actId="20577"/>
        <pc:sldMkLst>
          <pc:docMk/>
          <pc:sldMk cId="984738695" sldId="2147481279"/>
        </pc:sldMkLst>
        <pc:spChg chg="del mod ord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2" creationId="{8C65692B-F2B5-C419-D55F-6FFA4178BB49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3" creationId="{45283F5B-1FBC-8AF1-3343-C6C659A6C369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4" creationId="{D4535310-FE4D-D219-045C-47DCAD276BC8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5" creationId="{1F9CFC98-C19F-3436-795E-10889717FB0B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6" creationId="{789C40DE-8B6D-3EE7-6F19-E5B17068EE7A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7" creationId="{D8082BB9-1C18-BA99-C9F8-7C35A3AF2D9F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8" creationId="{EABDDD7F-5E20-6E59-123F-D73ECD3E2237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9" creationId="{5E723B5D-ECB4-A1C9-974A-0F61B2B0C73E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0" creationId="{EE3A3C71-EE3A-3D68-9849-81607F756AD4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1" creationId="{E98D94FB-6BF7-1C33-608A-9B533D4B8173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2" creationId="{2ED5AC7E-84CC-B8CA-6486-CCC942F61462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3" creationId="{9F95D8A8-2B74-86AB-347D-7506253B5877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4" creationId="{52FBE30A-2AD9-4E28-3C53-2F53D5DEC653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5" creationId="{8499DD6F-1672-5F5B-0E69-0D8DC88EB2C2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6" creationId="{04E69840-FE9D-5298-844B-A9097F5A36E9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7" creationId="{EA79B038-F653-D87A-F39C-2D3A973B7DF0}"/>
          </ac:spMkLst>
        </pc:spChg>
        <pc:spChg chg="del">
          <ac:chgData name="Kent Agerlund" userId="26065782-9a88-4542-b1e2-4349c63727ad" providerId="ADAL" clId="{1A5FCAA3-B5CF-4E2D-864B-F88C5721670C}" dt="2024-02-11T10:48:48.633" v="278" actId="700"/>
          <ac:spMkLst>
            <pc:docMk/>
            <pc:sldMk cId="984738695" sldId="2147481279"/>
            <ac:spMk id="18" creationId="{E3B9345D-D08B-481B-2B5A-BEEAB3CEC093}"/>
          </ac:spMkLst>
        </pc:spChg>
        <pc:spChg chg="add mod ord">
          <ac:chgData name="Kent Agerlund" userId="26065782-9a88-4542-b1e2-4349c63727ad" providerId="ADAL" clId="{1A5FCAA3-B5CF-4E2D-864B-F88C5721670C}" dt="2024-02-11T10:52:31.803" v="333" actId="20577"/>
          <ac:spMkLst>
            <pc:docMk/>
            <pc:sldMk cId="984738695" sldId="2147481279"/>
            <ac:spMk id="19" creationId="{CD705A65-664B-D404-C9DB-1995B4767C5E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20" creationId="{86A4D4F2-78AC-15D5-882D-7AA3440C2006}"/>
          </ac:spMkLst>
        </pc:spChg>
        <pc:spChg chg="add mod">
          <ac:chgData name="Kent Agerlund" userId="26065782-9a88-4542-b1e2-4349c63727ad" providerId="ADAL" clId="{1A5FCAA3-B5CF-4E2D-864B-F88C5721670C}" dt="2024-02-11T10:49:51.315" v="287" actId="1076"/>
          <ac:spMkLst>
            <pc:docMk/>
            <pc:sldMk cId="984738695" sldId="2147481279"/>
            <ac:spMk id="22" creationId="{604454AA-189F-B72F-7A69-0FEFA5615D63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24" creationId="{C79E61DE-4B57-BC79-26D4-C1E7FF2DCAD0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26" creationId="{587EBCF4-9ABF-0497-302C-88C79AB54F3A}"/>
          </ac:spMkLst>
        </pc:spChg>
        <pc:spChg chg="add mod">
          <ac:chgData name="Kent Agerlund" userId="26065782-9a88-4542-b1e2-4349c63727ad" providerId="ADAL" clId="{1A5FCAA3-B5CF-4E2D-864B-F88C5721670C}" dt="2024-02-11T10:49:03.436" v="281" actId="207"/>
          <ac:spMkLst>
            <pc:docMk/>
            <pc:sldMk cId="984738695" sldId="2147481279"/>
            <ac:spMk id="27" creationId="{D54D85C6-24B0-54AB-8040-C8A1143F4F74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28" creationId="{1EDC71A4-97E9-115C-2DFA-A9E96250C8E3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29" creationId="{BFF93A3B-33A4-D380-7BF4-657ED1035576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0" creationId="{82D42F20-6011-FBFC-3875-874223EDAAC2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1" creationId="{1B890161-C071-F5FD-61CA-AAFBC255B7FB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2" creationId="{5C030FDE-0507-8970-424F-EB5BA0276CF4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3" creationId="{EA507F23-BA76-BE60-0CC1-CD4CAA60BA48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4" creationId="{4B06A134-349E-A1B4-ADAB-B021BD29434F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5" creationId="{098903E6-76E4-9BA8-9DE2-3A1D77906704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6" creationId="{62223DD1-F227-06E5-0C02-839373BBBBCA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7" creationId="{38411BB6-C19F-AAFA-BAF0-4F743FCC54DE}"/>
          </ac:spMkLst>
        </pc:spChg>
        <pc:spChg chg="add mod">
          <ac:chgData name="Kent Agerlund" userId="26065782-9a88-4542-b1e2-4349c63727ad" providerId="ADAL" clId="{1A5FCAA3-B5CF-4E2D-864B-F88C5721670C}" dt="2024-02-11T10:48:56.852" v="280" actId="1076"/>
          <ac:spMkLst>
            <pc:docMk/>
            <pc:sldMk cId="984738695" sldId="2147481279"/>
            <ac:spMk id="38" creationId="{43DE8485-675D-EA20-83EB-A809DEB8BCCD}"/>
          </ac:spMkLst>
        </pc:spChg>
        <pc:graphicFrameChg chg="add mod modGraphic">
          <ac:chgData name="Kent Agerlund" userId="26065782-9a88-4542-b1e2-4349c63727ad" providerId="ADAL" clId="{1A5FCAA3-B5CF-4E2D-864B-F88C5721670C}" dt="2024-02-11T10:49:46.399" v="286" actId="207"/>
          <ac:graphicFrameMkLst>
            <pc:docMk/>
            <pc:sldMk cId="984738695" sldId="2147481279"/>
            <ac:graphicFrameMk id="21" creationId="{6568F58E-7293-BFF6-DD5D-22F18914B3E7}"/>
          </ac:graphicFrameMkLst>
        </pc:graphicFrameChg>
        <pc:picChg chg="add mod">
          <ac:chgData name="Kent Agerlund" userId="26065782-9a88-4542-b1e2-4349c63727ad" providerId="ADAL" clId="{1A5FCAA3-B5CF-4E2D-864B-F88C5721670C}" dt="2024-02-11T10:48:56.852" v="280" actId="1076"/>
          <ac:picMkLst>
            <pc:docMk/>
            <pc:sldMk cId="984738695" sldId="2147481279"/>
            <ac:picMk id="23" creationId="{4E366002-4CE7-1012-1579-47548B0EBC31}"/>
          </ac:picMkLst>
        </pc:picChg>
        <pc:picChg chg="add mod">
          <ac:chgData name="Kent Agerlund" userId="26065782-9a88-4542-b1e2-4349c63727ad" providerId="ADAL" clId="{1A5FCAA3-B5CF-4E2D-864B-F88C5721670C}" dt="2024-02-11T10:48:56.852" v="280" actId="1076"/>
          <ac:picMkLst>
            <pc:docMk/>
            <pc:sldMk cId="984738695" sldId="2147481279"/>
            <ac:picMk id="25" creationId="{509CE0A0-EF19-9B88-ECE6-C4EDE006DD1C}"/>
          </ac:picMkLst>
        </pc:picChg>
        <pc:picChg chg="add mod">
          <ac:chgData name="Kent Agerlund" userId="26065782-9a88-4542-b1e2-4349c63727ad" providerId="ADAL" clId="{1A5FCAA3-B5CF-4E2D-864B-F88C5721670C}" dt="2024-02-11T10:48:56.852" v="280" actId="1076"/>
          <ac:picMkLst>
            <pc:docMk/>
            <pc:sldMk cId="984738695" sldId="2147481279"/>
            <ac:picMk id="39" creationId="{75AD4607-240A-18EA-3104-44AB49BB81D6}"/>
          </ac:picMkLst>
        </pc:picChg>
      </pc:sldChg>
      <pc:sldChg chg="addSp delSp modSp add del mod">
        <pc:chgData name="Kent Agerlund" userId="26065782-9a88-4542-b1e2-4349c63727ad" providerId="ADAL" clId="{1A5FCAA3-B5CF-4E2D-864B-F88C5721670C}" dt="2024-02-11T10:47:59.720" v="275" actId="47"/>
        <pc:sldMkLst>
          <pc:docMk/>
          <pc:sldMk cId="3897167054" sldId="2147481279"/>
        </pc:sldMkLst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2" creationId="{25D4E054-3E9A-6944-A324-EE20D1701C08}"/>
          </ac:spMkLst>
        </pc:spChg>
        <pc:spChg chg="add del 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28" creationId="{1A73525E-4EDE-A80F-845C-2E0824711AFB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29" creationId="{D60ED1D1-2E0D-E9BC-DAA4-00637DCFC7FA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1" creationId="{49EA3C8A-81B5-6D03-E822-744C5BF52CF3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3" creationId="{8D4159AD-06B6-7816-1828-97C1CF869312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5" creationId="{BC859BC5-E4E8-26B6-7A00-8B115C896DD6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7" creationId="{8B8F575B-6E34-D2F2-D851-EAB5416B867C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8" creationId="{A0EB4B59-0749-816C-6024-3765985FC702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39" creationId="{C559230A-5F37-AF38-4ABF-C7385FC716EC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0" creationId="{E312635C-A89F-3D17-DDE4-C507400FC274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1" creationId="{62A460AC-CFDD-A306-C8D2-00537ECF0D3A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2" creationId="{FBA2D19B-C3A2-4158-A713-F89A56B14CC1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3" creationId="{193E2D01-66A5-F6FD-1C6E-ECFCF2061FA1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4" creationId="{1991C988-E698-58C0-9343-DD7B4A606AAA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5" creationId="{73DFAE3A-1109-2B80-BE59-3E4D86917A43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6" creationId="{B380AD3B-CF1D-D675-1720-B5BE5B2B7C6A}"/>
          </ac:spMkLst>
        </pc:spChg>
        <pc:spChg chg="mod">
          <ac:chgData name="Kent Agerlund" userId="26065782-9a88-4542-b1e2-4349c63727ad" providerId="ADAL" clId="{1A5FCAA3-B5CF-4E2D-864B-F88C5721670C}" dt="2024-02-11T10:47:57.135" v="274" actId="207"/>
          <ac:spMkLst>
            <pc:docMk/>
            <pc:sldMk cId="3897167054" sldId="2147481279"/>
            <ac:spMk id="47" creationId="{5338FF50-BDF8-AA54-07E3-8A994E00CD4D}"/>
          </ac:spMkLst>
        </pc:spChg>
        <pc:graphicFrameChg chg="modGraphic">
          <ac:chgData name="Kent Agerlund" userId="26065782-9a88-4542-b1e2-4349c63727ad" providerId="ADAL" clId="{1A5FCAA3-B5CF-4E2D-864B-F88C5721670C}" dt="2024-02-11T10:47:22.964" v="266" actId="207"/>
          <ac:graphicFrameMkLst>
            <pc:docMk/>
            <pc:sldMk cId="3897167054" sldId="2147481279"/>
            <ac:graphicFrameMk id="36" creationId="{D7B61A8C-40F3-5535-EC5E-1066FEF3AD5B}"/>
          </ac:graphicFrameMkLst>
        </pc:graphicFrameChg>
      </pc:sldChg>
      <pc:sldChg chg="modSp add del mod setBg">
        <pc:chgData name="Kent Agerlund" userId="26065782-9a88-4542-b1e2-4349c63727ad" providerId="ADAL" clId="{1A5FCAA3-B5CF-4E2D-864B-F88C5721670C}" dt="2024-02-15T12:06:05.271" v="616" actId="47"/>
        <pc:sldMkLst>
          <pc:docMk/>
          <pc:sldMk cId="2132079429" sldId="2147482445"/>
        </pc:sldMkLst>
        <pc:spChg chg="mod">
          <ac:chgData name="Kent Agerlund" userId="26065782-9a88-4542-b1e2-4349c63727ad" providerId="ADAL" clId="{1A5FCAA3-B5CF-4E2D-864B-F88C5721670C}" dt="2024-02-11T11:08:24.305" v="335" actId="207"/>
          <ac:spMkLst>
            <pc:docMk/>
            <pc:sldMk cId="2132079429" sldId="2147482445"/>
            <ac:spMk id="9" creationId="{8EBFEF88-E1C6-B600-7040-437B5C80703A}"/>
          </ac:spMkLst>
        </pc:spChg>
      </pc:sldChg>
      <pc:sldChg chg="modSp add del mod setBg">
        <pc:chgData name="Kent Agerlund" userId="26065782-9a88-4542-b1e2-4349c63727ad" providerId="ADAL" clId="{1A5FCAA3-B5CF-4E2D-864B-F88C5721670C}" dt="2024-02-14T11:34:15.661" v="615" actId="47"/>
        <pc:sldMkLst>
          <pc:docMk/>
          <pc:sldMk cId="846213869" sldId="2147482446"/>
        </pc:sldMkLst>
        <pc:spChg chg="mod">
          <ac:chgData name="Kent Agerlund" userId="26065782-9a88-4542-b1e2-4349c63727ad" providerId="ADAL" clId="{1A5FCAA3-B5CF-4E2D-864B-F88C5721670C}" dt="2024-02-11T11:08:31.517" v="336" actId="207"/>
          <ac:spMkLst>
            <pc:docMk/>
            <pc:sldMk cId="846213869" sldId="2147482446"/>
            <ac:spMk id="21" creationId="{4EC28564-E80C-7EE1-4C01-F84EA8B70922}"/>
          </ac:spMkLst>
        </pc:spChg>
      </pc:sldChg>
      <pc:sldChg chg="modSp add ord setBg">
        <pc:chgData name="Kent Agerlund" userId="26065782-9a88-4542-b1e2-4349c63727ad" providerId="ADAL" clId="{1A5FCAA3-B5CF-4E2D-864B-F88C5721670C}" dt="2024-02-14T11:33:06.469" v="610"/>
        <pc:sldMkLst>
          <pc:docMk/>
          <pc:sldMk cId="2205016700" sldId="2147482459"/>
        </pc:sldMkLst>
        <pc:spChg chg="mod">
          <ac:chgData name="Kent Agerlund" userId="26065782-9a88-4542-b1e2-4349c63727ad" providerId="ADAL" clId="{1A5FCAA3-B5CF-4E2D-864B-F88C5721670C}" dt="2024-02-11T11:09:04.125" v="338" actId="207"/>
          <ac:spMkLst>
            <pc:docMk/>
            <pc:sldMk cId="2205016700" sldId="2147482459"/>
            <ac:spMk id="2" creationId="{B33369AB-7DB1-57D0-7E2D-D47CEF120377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8" creationId="{2B8B432F-FC96-871D-F7AF-038CC6ED200A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24" creationId="{7C0622EF-5E1C-4FD6-EE0B-556C2B82B058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25" creationId="{59E10D2B-5F68-1315-3869-13498F2E97D3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26" creationId="{4CF34E9C-DF76-5CBD-40E2-CFA624F99F51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27" creationId="{F03799B6-ED73-A24A-43D5-9C7582EA04EE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35" creationId="{D17435BB-5B7F-1288-22A5-32D240C13579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36" creationId="{9C92C24E-4456-C046-E473-5296D588D8C8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37" creationId="{25F67795-7F18-4428-D1B4-E90476F81E80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38" creationId="{9FC329B1-9386-46C9-6104-E98A398EA970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39" creationId="{6390482A-D24A-D8B4-52C8-6F089064F388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40" creationId="{BB556A3F-E60E-3787-0ADB-1DB2D8E6D952}"/>
          </ac:spMkLst>
        </pc:spChg>
        <pc:spChg chg="mod">
          <ac:chgData name="Kent Agerlund" userId="26065782-9a88-4542-b1e2-4349c63727ad" providerId="ADAL" clId="{1A5FCAA3-B5CF-4E2D-864B-F88C5721670C}" dt="2024-02-11T11:08:39.488" v="337" actId="207"/>
          <ac:spMkLst>
            <pc:docMk/>
            <pc:sldMk cId="2205016700" sldId="2147482459"/>
            <ac:spMk id="41" creationId="{78C21F0E-90A2-9484-CFB4-C748E6A6B998}"/>
          </ac:spMkLst>
        </pc:spChg>
        <pc:cxnChg chg="mod">
          <ac:chgData name="Kent Agerlund" userId="26065782-9a88-4542-b1e2-4349c63727ad" providerId="ADAL" clId="{1A5FCAA3-B5CF-4E2D-864B-F88C5721670C}" dt="2024-02-11T11:08:39.488" v="337" actId="207"/>
          <ac:cxnSpMkLst>
            <pc:docMk/>
            <pc:sldMk cId="2205016700" sldId="2147482459"/>
            <ac:cxnSpMk id="29" creationId="{1104C26B-9BD7-AE9E-0823-E5C7635AEDE3}"/>
          </ac:cxnSpMkLst>
        </pc:cxnChg>
      </pc:sldChg>
      <pc:sldChg chg="addSp delSp modSp new del mod modClrScheme modShow chgLayout">
        <pc:chgData name="Kent Agerlund" userId="26065782-9a88-4542-b1e2-4349c63727ad" providerId="ADAL" clId="{1A5FCAA3-B5CF-4E2D-864B-F88C5721670C}" dt="2024-02-14T11:34:04.728" v="614" actId="47"/>
        <pc:sldMkLst>
          <pc:docMk/>
          <pc:sldMk cId="2886098788" sldId="2147482460"/>
        </pc:sldMkLst>
        <pc:spChg chg="del mod ord">
          <ac:chgData name="Kent Agerlund" userId="26065782-9a88-4542-b1e2-4349c63727ad" providerId="ADAL" clId="{1A5FCAA3-B5CF-4E2D-864B-F88C5721670C}" dt="2024-02-12T13:30:56.448" v="398" actId="700"/>
          <ac:spMkLst>
            <pc:docMk/>
            <pc:sldMk cId="2886098788" sldId="2147482460"/>
            <ac:spMk id="2" creationId="{DBC31563-823C-1DD1-8402-F61CC74E9B5F}"/>
          </ac:spMkLst>
        </pc:spChg>
        <pc:spChg chg="add mod ord">
          <ac:chgData name="Kent Agerlund" userId="26065782-9a88-4542-b1e2-4349c63727ad" providerId="ADAL" clId="{1A5FCAA3-B5CF-4E2D-864B-F88C5721670C}" dt="2024-02-12T13:31:35.206" v="437" actId="26606"/>
          <ac:spMkLst>
            <pc:docMk/>
            <pc:sldMk cId="2886098788" sldId="2147482460"/>
            <ac:spMk id="3" creationId="{ECC776EF-2327-CF30-E6B3-C8DF93DDB20D}"/>
          </ac:spMkLst>
        </pc:spChg>
        <pc:spChg chg="add del mod ord">
          <ac:chgData name="Kent Agerlund" userId="26065782-9a88-4542-b1e2-4349c63727ad" providerId="ADAL" clId="{1A5FCAA3-B5CF-4E2D-864B-F88C5721670C}" dt="2024-02-12T13:32:28.574" v="515" actId="20577"/>
          <ac:spMkLst>
            <pc:docMk/>
            <pc:sldMk cId="2886098788" sldId="2147482460"/>
            <ac:spMk id="4" creationId="{CC91D5F8-269B-7D1A-1C08-AA97BCB6D5E7}"/>
          </ac:spMkLst>
        </pc:spChg>
        <pc:picChg chg="add del">
          <ac:chgData name="Kent Agerlund" userId="26065782-9a88-4542-b1e2-4349c63727ad" providerId="ADAL" clId="{1A5FCAA3-B5CF-4E2D-864B-F88C5721670C}" dt="2024-02-12T13:31:35.206" v="437" actId="26606"/>
          <ac:picMkLst>
            <pc:docMk/>
            <pc:sldMk cId="2886098788" sldId="2147482460"/>
            <ac:picMk id="6" creationId="{6DE8A682-5BBA-99AE-A64A-E58028DB0C63}"/>
          </ac:picMkLst>
        </pc:picChg>
      </pc:sldChg>
      <pc:sldChg chg="del">
        <pc:chgData name="Kent Agerlund" userId="26065782-9a88-4542-b1e2-4349c63727ad" providerId="ADAL" clId="{1A5FCAA3-B5CF-4E2D-864B-F88C5721670C}" dt="2024-02-16T11:08:48.783" v="970" actId="47"/>
        <pc:sldMkLst>
          <pc:docMk/>
          <pc:sldMk cId="3105736053" sldId="2147482461"/>
        </pc:sldMkLst>
      </pc:sldChg>
      <pc:sldChg chg="del">
        <pc:chgData name="Kent Agerlund" userId="26065782-9a88-4542-b1e2-4349c63727ad" providerId="ADAL" clId="{1A5FCAA3-B5CF-4E2D-864B-F88C5721670C}" dt="2024-02-16T11:08:48.783" v="970" actId="47"/>
        <pc:sldMkLst>
          <pc:docMk/>
          <pc:sldMk cId="1414193081" sldId="2147482462"/>
        </pc:sldMkLst>
      </pc:sldChg>
      <pc:sldChg chg="del">
        <pc:chgData name="Kent Agerlund" userId="26065782-9a88-4542-b1e2-4349c63727ad" providerId="ADAL" clId="{1A5FCAA3-B5CF-4E2D-864B-F88C5721670C}" dt="2024-02-16T11:08:48.783" v="970" actId="47"/>
        <pc:sldMkLst>
          <pc:docMk/>
          <pc:sldMk cId="1382221403" sldId="2147482463"/>
        </pc:sldMkLst>
      </pc:sldChg>
      <pc:sldChg chg="del">
        <pc:chgData name="Kent Agerlund" userId="26065782-9a88-4542-b1e2-4349c63727ad" providerId="ADAL" clId="{1A5FCAA3-B5CF-4E2D-864B-F88C5721670C}" dt="2024-02-16T11:08:48.783" v="970" actId="47"/>
        <pc:sldMkLst>
          <pc:docMk/>
          <pc:sldMk cId="2678686989" sldId="2147482465"/>
        </pc:sldMkLst>
      </pc:sldChg>
      <pc:sldChg chg="del">
        <pc:chgData name="Kent Agerlund" userId="26065782-9a88-4542-b1e2-4349c63727ad" providerId="ADAL" clId="{1A5FCAA3-B5CF-4E2D-864B-F88C5721670C}" dt="2024-02-16T11:08:48.783" v="970" actId="47"/>
        <pc:sldMkLst>
          <pc:docMk/>
          <pc:sldMk cId="2584807619" sldId="2147482466"/>
        </pc:sldMkLst>
      </pc:sldChg>
      <pc:sldChg chg="addSp delSp modSp new mod modTransition modClrScheme modAnim chgLayout">
        <pc:chgData name="Kent Agerlund" userId="26065782-9a88-4542-b1e2-4349c63727ad" providerId="ADAL" clId="{1A5FCAA3-B5CF-4E2D-864B-F88C5721670C}" dt="2024-02-15T12:15:58.333" v="774" actId="14100"/>
        <pc:sldMkLst>
          <pc:docMk/>
          <pc:sldMk cId="1960589257" sldId="2147482468"/>
        </pc:sldMkLst>
        <pc:spChg chg="mod">
          <ac:chgData name="Kent Agerlund" userId="26065782-9a88-4542-b1e2-4349c63727ad" providerId="ADAL" clId="{1A5FCAA3-B5CF-4E2D-864B-F88C5721670C}" dt="2024-02-14T11:22:03.751" v="574" actId="26606"/>
          <ac:spMkLst>
            <pc:docMk/>
            <pc:sldMk cId="1960589257" sldId="2147482468"/>
            <ac:spMk id="2" creationId="{C846016B-5AF9-615E-A426-EB1002A05363}"/>
          </ac:spMkLst>
        </pc:spChg>
        <pc:spChg chg="add del">
          <ac:chgData name="Kent Agerlund" userId="26065782-9a88-4542-b1e2-4349c63727ad" providerId="ADAL" clId="{1A5FCAA3-B5CF-4E2D-864B-F88C5721670C}" dt="2024-02-14T11:22:03.751" v="574" actId="26606"/>
          <ac:spMkLst>
            <pc:docMk/>
            <pc:sldMk cId="1960589257" sldId="2147482468"/>
            <ac:spMk id="3" creationId="{EE1C295D-8BD7-CE4E-05F1-F4B1E1C4C29D}"/>
          </ac:spMkLst>
        </pc:spChg>
        <pc:spChg chg="del">
          <ac:chgData name="Kent Agerlund" userId="26065782-9a88-4542-b1e2-4349c63727ad" providerId="ADAL" clId="{1A5FCAA3-B5CF-4E2D-864B-F88C5721670C}" dt="2024-02-14T11:21:24.897" v="565"/>
          <ac:spMkLst>
            <pc:docMk/>
            <pc:sldMk cId="1960589257" sldId="2147482468"/>
            <ac:spMk id="4" creationId="{025F875E-3B05-4FE5-4A8F-4AD86BDE09AE}"/>
          </ac:spMkLst>
        </pc:spChg>
        <pc:spChg chg="add del mod">
          <ac:chgData name="Kent Agerlund" userId="26065782-9a88-4542-b1e2-4349c63727ad" providerId="ADAL" clId="{1A5FCAA3-B5CF-4E2D-864B-F88C5721670C}" dt="2024-02-14T11:21:49.713" v="569" actId="26606"/>
          <ac:spMkLst>
            <pc:docMk/>
            <pc:sldMk cId="1960589257" sldId="2147482468"/>
            <ac:spMk id="1028" creationId="{3B9BBA02-7B7C-2C95-8E9C-DAE03FE41A61}"/>
          </ac:spMkLst>
        </pc:spChg>
        <pc:spChg chg="add del mod">
          <ac:chgData name="Kent Agerlund" userId="26065782-9a88-4542-b1e2-4349c63727ad" providerId="ADAL" clId="{1A5FCAA3-B5CF-4E2D-864B-F88C5721670C}" dt="2024-02-14T11:21:49.713" v="569" actId="26606"/>
          <ac:spMkLst>
            <pc:docMk/>
            <pc:sldMk cId="1960589257" sldId="2147482468"/>
            <ac:spMk id="1029" creationId="{C3BA759A-3AD4-7974-2FA0-6E3CF99FB20A}"/>
          </ac:spMkLst>
        </pc:spChg>
        <pc:spChg chg="add del mod">
          <ac:chgData name="Kent Agerlund" userId="26065782-9a88-4542-b1e2-4349c63727ad" providerId="ADAL" clId="{1A5FCAA3-B5CF-4E2D-864B-F88C5721670C}" dt="2024-02-14T11:21:49.713" v="569" actId="26606"/>
          <ac:spMkLst>
            <pc:docMk/>
            <pc:sldMk cId="1960589257" sldId="2147482468"/>
            <ac:spMk id="1030" creationId="{1564DE14-8CFF-9659-2593-D36B4D589083}"/>
          </ac:spMkLst>
        </pc:spChg>
        <pc:spChg chg="add del mod">
          <ac:chgData name="Kent Agerlund" userId="26065782-9a88-4542-b1e2-4349c63727ad" providerId="ADAL" clId="{1A5FCAA3-B5CF-4E2D-864B-F88C5721670C}" dt="2024-02-14T11:21:46.541" v="567" actId="26606"/>
          <ac:spMkLst>
            <pc:docMk/>
            <pc:sldMk cId="1960589257" sldId="2147482468"/>
            <ac:spMk id="1031" creationId="{84907F27-FA46-DB38-ADA7-5426AF894989}"/>
          </ac:spMkLst>
        </pc:spChg>
        <pc:spChg chg="add del mod">
          <ac:chgData name="Kent Agerlund" userId="26065782-9a88-4542-b1e2-4349c63727ad" providerId="ADAL" clId="{1A5FCAA3-B5CF-4E2D-864B-F88C5721670C}" dt="2024-02-14T11:21:51.329" v="571" actId="26606"/>
          <ac:spMkLst>
            <pc:docMk/>
            <pc:sldMk cId="1960589257" sldId="2147482468"/>
            <ac:spMk id="1032" creationId="{13FB961E-8840-2D29-0756-70CE9F219CD6}"/>
          </ac:spMkLst>
        </pc:spChg>
        <pc:spChg chg="add del mod">
          <ac:chgData name="Kent Agerlund" userId="26065782-9a88-4542-b1e2-4349c63727ad" providerId="ADAL" clId="{1A5FCAA3-B5CF-4E2D-864B-F88C5721670C}" dt="2024-02-14T11:21:46.541" v="567" actId="26606"/>
          <ac:spMkLst>
            <pc:docMk/>
            <pc:sldMk cId="1960589257" sldId="2147482468"/>
            <ac:spMk id="1033" creationId="{C212193E-03AE-5AD3-DF2A-62A00335639B}"/>
          </ac:spMkLst>
        </pc:spChg>
        <pc:spChg chg="add del mod">
          <ac:chgData name="Kent Agerlund" userId="26065782-9a88-4542-b1e2-4349c63727ad" providerId="ADAL" clId="{1A5FCAA3-B5CF-4E2D-864B-F88C5721670C}" dt="2024-02-14T11:21:51.329" v="571" actId="26606"/>
          <ac:spMkLst>
            <pc:docMk/>
            <pc:sldMk cId="1960589257" sldId="2147482468"/>
            <ac:spMk id="1034" creationId="{D14E1F9B-7980-2AFA-CC00-F0B8DBEC7327}"/>
          </ac:spMkLst>
        </pc:spChg>
        <pc:spChg chg="add del mod">
          <ac:chgData name="Kent Agerlund" userId="26065782-9a88-4542-b1e2-4349c63727ad" providerId="ADAL" clId="{1A5FCAA3-B5CF-4E2D-864B-F88C5721670C}" dt="2024-02-14T11:21:46.541" v="567" actId="26606"/>
          <ac:spMkLst>
            <pc:docMk/>
            <pc:sldMk cId="1960589257" sldId="2147482468"/>
            <ac:spMk id="1035" creationId="{8E1A95B8-FE1D-A261-450E-73543F597D6C}"/>
          </ac:spMkLst>
        </pc:spChg>
        <pc:spChg chg="add del mod">
          <ac:chgData name="Kent Agerlund" userId="26065782-9a88-4542-b1e2-4349c63727ad" providerId="ADAL" clId="{1A5FCAA3-B5CF-4E2D-864B-F88C5721670C}" dt="2024-02-14T11:21:51.329" v="571" actId="26606"/>
          <ac:spMkLst>
            <pc:docMk/>
            <pc:sldMk cId="1960589257" sldId="2147482468"/>
            <ac:spMk id="1036" creationId="{B03437C9-060C-0063-1D5C-4D3E69052236}"/>
          </ac:spMkLst>
        </pc:spChg>
        <pc:spChg chg="add del mod">
          <ac:chgData name="Kent Agerlund" userId="26065782-9a88-4542-b1e2-4349c63727ad" providerId="ADAL" clId="{1A5FCAA3-B5CF-4E2D-864B-F88C5721670C}" dt="2024-02-14T11:21:46.541" v="567" actId="26606"/>
          <ac:spMkLst>
            <pc:docMk/>
            <pc:sldMk cId="1960589257" sldId="2147482468"/>
            <ac:spMk id="1037" creationId="{F672B1DA-D1F2-2BF9-931F-B3DCB44083BB}"/>
          </ac:spMkLst>
        </pc:spChg>
        <pc:spChg chg="add del mod">
          <ac:chgData name="Kent Agerlund" userId="26065782-9a88-4542-b1e2-4349c63727ad" providerId="ADAL" clId="{1A5FCAA3-B5CF-4E2D-864B-F88C5721670C}" dt="2024-02-14T11:21:51.329" v="571" actId="26606"/>
          <ac:spMkLst>
            <pc:docMk/>
            <pc:sldMk cId="1960589257" sldId="2147482468"/>
            <ac:spMk id="1038" creationId="{1F52B7B1-1867-EB52-42C2-E95248267D13}"/>
          </ac:spMkLst>
        </pc:spChg>
        <pc:spChg chg="add del mod">
          <ac:chgData name="Kent Agerlund" userId="26065782-9a88-4542-b1e2-4349c63727ad" providerId="ADAL" clId="{1A5FCAA3-B5CF-4E2D-864B-F88C5721670C}" dt="2024-02-14T11:21:46.541" v="567" actId="26606"/>
          <ac:spMkLst>
            <pc:docMk/>
            <pc:sldMk cId="1960589257" sldId="2147482468"/>
            <ac:spMk id="1039" creationId="{AFB6E214-9019-348B-FF3A-AE9F4FFFF859}"/>
          </ac:spMkLst>
        </pc:spChg>
        <pc:spChg chg="add del mod">
          <ac:chgData name="Kent Agerlund" userId="26065782-9a88-4542-b1e2-4349c63727ad" providerId="ADAL" clId="{1A5FCAA3-B5CF-4E2D-864B-F88C5721670C}" dt="2024-02-14T11:21:51.329" v="571" actId="26606"/>
          <ac:spMkLst>
            <pc:docMk/>
            <pc:sldMk cId="1960589257" sldId="2147482468"/>
            <ac:spMk id="1040" creationId="{A13DC95B-412B-B315-A6C7-09684B3885B0}"/>
          </ac:spMkLst>
        </pc:spChg>
        <pc:spChg chg="add del mod">
          <ac:chgData name="Kent Agerlund" userId="26065782-9a88-4542-b1e2-4349c63727ad" providerId="ADAL" clId="{1A5FCAA3-B5CF-4E2D-864B-F88C5721670C}" dt="2024-02-14T11:22:03.751" v="573" actId="26606"/>
          <ac:spMkLst>
            <pc:docMk/>
            <pc:sldMk cId="1960589257" sldId="2147482468"/>
            <ac:spMk id="1041" creationId="{3B9BBA02-7B7C-2C95-8E9C-DAE03FE41A61}"/>
          </ac:spMkLst>
        </pc:spChg>
        <pc:spChg chg="add del mod">
          <ac:chgData name="Kent Agerlund" userId="26065782-9a88-4542-b1e2-4349c63727ad" providerId="ADAL" clId="{1A5FCAA3-B5CF-4E2D-864B-F88C5721670C}" dt="2024-02-14T11:22:03.751" v="573" actId="26606"/>
          <ac:spMkLst>
            <pc:docMk/>
            <pc:sldMk cId="1960589257" sldId="2147482468"/>
            <ac:spMk id="1042" creationId="{C3BA759A-3AD4-7974-2FA0-6E3CF99FB20A}"/>
          </ac:spMkLst>
        </pc:spChg>
        <pc:spChg chg="add del mod">
          <ac:chgData name="Kent Agerlund" userId="26065782-9a88-4542-b1e2-4349c63727ad" providerId="ADAL" clId="{1A5FCAA3-B5CF-4E2D-864B-F88C5721670C}" dt="2024-02-14T11:22:03.751" v="573" actId="26606"/>
          <ac:spMkLst>
            <pc:docMk/>
            <pc:sldMk cId="1960589257" sldId="2147482468"/>
            <ac:spMk id="1043" creationId="{1564DE14-8CFF-9659-2593-D36B4D589083}"/>
          </ac:spMkLst>
        </pc:spChg>
        <pc:spChg chg="add del">
          <ac:chgData name="Kent Agerlund" userId="26065782-9a88-4542-b1e2-4349c63727ad" providerId="ADAL" clId="{1A5FCAA3-B5CF-4E2D-864B-F88C5721670C}" dt="2024-02-14T11:25:07.952" v="576" actId="22"/>
          <ac:spMkLst>
            <pc:docMk/>
            <pc:sldMk cId="1960589257" sldId="2147482468"/>
            <ac:spMk id="1045" creationId="{D28AAE47-6F35-9F1E-CE2B-6748D1214BE0}"/>
          </ac:spMkLst>
        </pc:spChg>
        <pc:picChg chg="add mod ord">
          <ac:chgData name="Kent Agerlund" userId="26065782-9a88-4542-b1e2-4349c63727ad" providerId="ADAL" clId="{1A5FCAA3-B5CF-4E2D-864B-F88C5721670C}" dt="2024-02-15T12:13:04.485" v="748" actId="1076"/>
          <ac:picMkLst>
            <pc:docMk/>
            <pc:sldMk cId="1960589257" sldId="2147482468"/>
            <ac:picMk id="6" creationId="{B9177FB7-A6BD-EE98-B31A-BFEF8904CA2F}"/>
          </ac:picMkLst>
        </pc:picChg>
        <pc:picChg chg="add mod">
          <ac:chgData name="Kent Agerlund" userId="26065782-9a88-4542-b1e2-4349c63727ad" providerId="ADAL" clId="{1A5FCAA3-B5CF-4E2D-864B-F88C5721670C}" dt="2024-02-15T12:13:53.172" v="757" actId="1076"/>
          <ac:picMkLst>
            <pc:docMk/>
            <pc:sldMk cId="1960589257" sldId="2147482468"/>
            <ac:picMk id="19" creationId="{5A5EFF74-43E0-407E-D82A-D977D9E0E165}"/>
          </ac:picMkLst>
        </pc:picChg>
        <pc:picChg chg="add mod">
          <ac:chgData name="Kent Agerlund" userId="26065782-9a88-4542-b1e2-4349c63727ad" providerId="ADAL" clId="{1A5FCAA3-B5CF-4E2D-864B-F88C5721670C}" dt="2024-02-15T12:13:59.325" v="758" actId="1076"/>
          <ac:picMkLst>
            <pc:docMk/>
            <pc:sldMk cId="1960589257" sldId="2147482468"/>
            <ac:picMk id="20" creationId="{3C54FC3E-EB2A-57F4-58A0-BD8D8C42C1EC}"/>
          </ac:picMkLst>
        </pc:picChg>
        <pc:picChg chg="add mod">
          <ac:chgData name="Kent Agerlund" userId="26065782-9a88-4542-b1e2-4349c63727ad" providerId="ADAL" clId="{1A5FCAA3-B5CF-4E2D-864B-F88C5721670C}" dt="2024-02-15T12:15:03.362" v="766" actId="1076"/>
          <ac:picMkLst>
            <pc:docMk/>
            <pc:sldMk cId="1960589257" sldId="2147482468"/>
            <ac:picMk id="21" creationId="{E75D71B1-0B66-9BFC-77AA-9D6E6F79C45D}"/>
          </ac:picMkLst>
        </pc:picChg>
        <pc:picChg chg="add mod">
          <ac:chgData name="Kent Agerlund" userId="26065782-9a88-4542-b1e2-4349c63727ad" providerId="ADAL" clId="{1A5FCAA3-B5CF-4E2D-864B-F88C5721670C}" dt="2024-02-15T12:15:07.910" v="768" actId="1076"/>
          <ac:picMkLst>
            <pc:docMk/>
            <pc:sldMk cId="1960589257" sldId="2147482468"/>
            <ac:picMk id="22" creationId="{DD73F7F4-777D-49A6-9F58-D487E36F5B94}"/>
          </ac:picMkLst>
        </pc:picChg>
        <pc:picChg chg="add mod">
          <ac:chgData name="Kent Agerlund" userId="26065782-9a88-4542-b1e2-4349c63727ad" providerId="ADAL" clId="{1A5FCAA3-B5CF-4E2D-864B-F88C5721670C}" dt="2024-02-15T12:15:16.162" v="770" actId="1076"/>
          <ac:picMkLst>
            <pc:docMk/>
            <pc:sldMk cId="1960589257" sldId="2147482468"/>
            <ac:picMk id="23" creationId="{403531CB-23F9-20C4-FB34-9702BAEF50ED}"/>
          </ac:picMkLst>
        </pc:picChg>
        <pc:picChg chg="add mod">
          <ac:chgData name="Kent Agerlund" userId="26065782-9a88-4542-b1e2-4349c63727ad" providerId="ADAL" clId="{1A5FCAA3-B5CF-4E2D-864B-F88C5721670C}" dt="2024-02-15T12:15:25.681" v="773" actId="1076"/>
          <ac:picMkLst>
            <pc:docMk/>
            <pc:sldMk cId="1960589257" sldId="2147482468"/>
            <ac:picMk id="24" creationId="{FAEFC345-4A3D-A40B-D800-ED6904EAE0F5}"/>
          </ac:picMkLst>
        </pc:picChg>
        <pc:picChg chg="add mod">
          <ac:chgData name="Kent Agerlund" userId="26065782-9a88-4542-b1e2-4349c63727ad" providerId="ADAL" clId="{1A5FCAA3-B5CF-4E2D-864B-F88C5721670C}" dt="2024-02-15T12:13:43.358" v="754" actId="1440"/>
          <ac:picMkLst>
            <pc:docMk/>
            <pc:sldMk cId="1960589257" sldId="2147482468"/>
            <ac:picMk id="1026" creationId="{36E86928-8F02-FB42-2EA1-DDF57D38F8C2}"/>
          </ac:picMkLst>
        </pc:picChg>
        <pc:cxnChg chg="add mod">
          <ac:chgData name="Kent Agerlund" userId="26065782-9a88-4542-b1e2-4349c63727ad" providerId="ADAL" clId="{1A5FCAA3-B5CF-4E2D-864B-F88C5721670C}" dt="2024-02-15T12:15:58.333" v="774" actId="14100"/>
          <ac:cxnSpMkLst>
            <pc:docMk/>
            <pc:sldMk cId="1960589257" sldId="2147482468"/>
            <ac:cxnSpMk id="8" creationId="{46F1C1FE-8D02-39F0-F548-5CD4959E9C9F}"/>
          </ac:cxnSpMkLst>
        </pc:cxnChg>
        <pc:cxnChg chg="add mod">
          <ac:chgData name="Kent Agerlund" userId="26065782-9a88-4542-b1e2-4349c63727ad" providerId="ADAL" clId="{1A5FCAA3-B5CF-4E2D-864B-F88C5721670C}" dt="2024-02-15T12:14:29.289" v="763" actId="1076"/>
          <ac:cxnSpMkLst>
            <pc:docMk/>
            <pc:sldMk cId="1960589257" sldId="2147482468"/>
            <ac:cxnSpMk id="9" creationId="{C2E881A6-78B6-89A2-DE30-B40630A6990C}"/>
          </ac:cxnSpMkLst>
        </pc:cxnChg>
        <pc:cxnChg chg="add mod">
          <ac:chgData name="Kent Agerlund" userId="26065782-9a88-4542-b1e2-4349c63727ad" providerId="ADAL" clId="{1A5FCAA3-B5CF-4E2D-864B-F88C5721670C}" dt="2024-02-15T12:14:32.293" v="764" actId="1076"/>
          <ac:cxnSpMkLst>
            <pc:docMk/>
            <pc:sldMk cId="1960589257" sldId="2147482468"/>
            <ac:cxnSpMk id="11" creationId="{244CDAE7-4E92-5D79-0BA9-4324C700283D}"/>
          </ac:cxnSpMkLst>
        </pc:cxnChg>
        <pc:cxnChg chg="add mod">
          <ac:chgData name="Kent Agerlund" userId="26065782-9a88-4542-b1e2-4349c63727ad" providerId="ADAL" clId="{1A5FCAA3-B5CF-4E2D-864B-F88C5721670C}" dt="2024-02-15T12:14:13.531" v="760" actId="1076"/>
          <ac:cxnSpMkLst>
            <pc:docMk/>
            <pc:sldMk cId="1960589257" sldId="2147482468"/>
            <ac:cxnSpMk id="13" creationId="{4B689C34-7BD7-F81E-6E8C-20689D7E6F64}"/>
          </ac:cxnSpMkLst>
        </pc:cxnChg>
        <pc:cxnChg chg="add mod">
          <ac:chgData name="Kent Agerlund" userId="26065782-9a88-4542-b1e2-4349c63727ad" providerId="ADAL" clId="{1A5FCAA3-B5CF-4E2D-864B-F88C5721670C}" dt="2024-02-15T12:14:17.839" v="762" actId="1076"/>
          <ac:cxnSpMkLst>
            <pc:docMk/>
            <pc:sldMk cId="1960589257" sldId="2147482468"/>
            <ac:cxnSpMk id="16" creationId="{9103FDDA-C7F2-D0DF-F102-2E6B27071205}"/>
          </ac:cxnSpMkLst>
        </pc:cxnChg>
        <pc:cxnChg chg="add mod">
          <ac:chgData name="Kent Agerlund" userId="26065782-9a88-4542-b1e2-4349c63727ad" providerId="ADAL" clId="{1A5FCAA3-B5CF-4E2D-864B-F88C5721670C}" dt="2024-02-15T12:14:15.166" v="761" actId="1076"/>
          <ac:cxnSpMkLst>
            <pc:docMk/>
            <pc:sldMk cId="1960589257" sldId="2147482468"/>
            <ac:cxnSpMk id="17" creationId="{25F2D462-1254-1C45-F118-F31CF23EE68F}"/>
          </ac:cxnSpMkLst>
        </pc:cxnChg>
      </pc:sldChg>
      <pc:sldChg chg="addSp delSp modSp new mod modTransition modClrScheme chgLayout">
        <pc:chgData name="Kent Agerlund" userId="26065782-9a88-4542-b1e2-4349c63727ad" providerId="ADAL" clId="{1A5FCAA3-B5CF-4E2D-864B-F88C5721670C}" dt="2024-02-15T12:09:51.440" v="697"/>
        <pc:sldMkLst>
          <pc:docMk/>
          <pc:sldMk cId="2411812178" sldId="2147482469"/>
        </pc:sldMkLst>
        <pc:spChg chg="del mod ord">
          <ac:chgData name="Kent Agerlund" userId="26065782-9a88-4542-b1e2-4349c63727ad" providerId="ADAL" clId="{1A5FCAA3-B5CF-4E2D-864B-F88C5721670C}" dt="2024-02-15T12:06:19.851" v="618" actId="700"/>
          <ac:spMkLst>
            <pc:docMk/>
            <pc:sldMk cId="2411812178" sldId="2147482469"/>
            <ac:spMk id="2" creationId="{E3B58ED6-5E19-3FF5-16C7-AD9B7C9DFD46}"/>
          </ac:spMkLst>
        </pc:spChg>
        <pc:spChg chg="add mod ord">
          <ac:chgData name="Kent Agerlund" userId="26065782-9a88-4542-b1e2-4349c63727ad" providerId="ADAL" clId="{1A5FCAA3-B5CF-4E2D-864B-F88C5721670C}" dt="2024-02-15T12:08:51.987" v="687" actId="26606"/>
          <ac:spMkLst>
            <pc:docMk/>
            <pc:sldMk cId="2411812178" sldId="2147482469"/>
            <ac:spMk id="3" creationId="{E2F429C4-276B-9E84-2C11-3ABE97F5C174}"/>
          </ac:spMkLst>
        </pc:spChg>
        <pc:spChg chg="add del mod">
          <ac:chgData name="Kent Agerlund" userId="26065782-9a88-4542-b1e2-4349c63727ad" providerId="ADAL" clId="{1A5FCAA3-B5CF-4E2D-864B-F88C5721670C}" dt="2024-02-15T12:08:53.863" v="688" actId="22"/>
          <ac:spMkLst>
            <pc:docMk/>
            <pc:sldMk cId="2411812178" sldId="2147482469"/>
            <ac:spMk id="8" creationId="{662D68C8-58BE-4D82-6D95-11C477F0A673}"/>
          </ac:spMkLst>
        </pc:spChg>
        <pc:spChg chg="add del mod">
          <ac:chgData name="Kent Agerlund" userId="26065782-9a88-4542-b1e2-4349c63727ad" providerId="ADAL" clId="{1A5FCAA3-B5CF-4E2D-864B-F88C5721670C}" dt="2024-02-15T12:09:06.314" v="689" actId="22"/>
          <ac:spMkLst>
            <pc:docMk/>
            <pc:sldMk cId="2411812178" sldId="2147482469"/>
            <ac:spMk id="10" creationId="{8C56709D-94FE-3852-7E56-9217222A875D}"/>
          </ac:spMkLst>
        </pc:spChg>
        <pc:picChg chg="add mod ord">
          <ac:chgData name="Kent Agerlund" userId="26065782-9a88-4542-b1e2-4349c63727ad" providerId="ADAL" clId="{1A5FCAA3-B5CF-4E2D-864B-F88C5721670C}" dt="2024-02-15T12:08:53.863" v="688" actId="22"/>
          <ac:picMkLst>
            <pc:docMk/>
            <pc:sldMk cId="2411812178" sldId="2147482469"/>
            <ac:picMk id="5" creationId="{75A41266-FC0A-D64D-2C6E-19E81C2FB83B}"/>
          </ac:picMkLst>
        </pc:picChg>
        <pc:picChg chg="add mod ord">
          <ac:chgData name="Kent Agerlund" userId="26065782-9a88-4542-b1e2-4349c63727ad" providerId="ADAL" clId="{1A5FCAA3-B5CF-4E2D-864B-F88C5721670C}" dt="2024-02-15T12:09:16.386" v="692" actId="14100"/>
          <ac:picMkLst>
            <pc:docMk/>
            <pc:sldMk cId="2411812178" sldId="2147482469"/>
            <ac:picMk id="7" creationId="{0E734701-E368-6509-22ED-6C083E4CE944}"/>
          </ac:picMkLst>
        </pc:picChg>
      </pc:sldChg>
      <pc:sldChg chg="addSp modSp new mod ord modTransition">
        <pc:chgData name="Kent Agerlund" userId="26065782-9a88-4542-b1e2-4349c63727ad" providerId="ADAL" clId="{1A5FCAA3-B5CF-4E2D-864B-F88C5721670C}" dt="2024-02-15T12:09:43.427" v="696"/>
        <pc:sldMkLst>
          <pc:docMk/>
          <pc:sldMk cId="962484709" sldId="2147482470"/>
        </pc:sldMkLst>
        <pc:spChg chg="mod">
          <ac:chgData name="Kent Agerlund" userId="26065782-9a88-4542-b1e2-4349c63727ad" providerId="ADAL" clId="{1A5FCAA3-B5CF-4E2D-864B-F88C5721670C}" dt="2024-02-15T12:07:42.437" v="682" actId="20577"/>
          <ac:spMkLst>
            <pc:docMk/>
            <pc:sldMk cId="962484709" sldId="2147482470"/>
            <ac:spMk id="2" creationId="{7CD92702-3C9F-50B1-DF5F-47A6E3CBCBBB}"/>
          </ac:spMkLst>
        </pc:spChg>
        <pc:picChg chg="add mod">
          <ac:chgData name="Kent Agerlund" userId="26065782-9a88-4542-b1e2-4349c63727ad" providerId="ADAL" clId="{1A5FCAA3-B5CF-4E2D-864B-F88C5721670C}" dt="2024-02-15T12:08:05.405" v="686" actId="14100"/>
          <ac:picMkLst>
            <pc:docMk/>
            <pc:sldMk cId="962484709" sldId="2147482470"/>
            <ac:picMk id="4" creationId="{20F6703B-58A6-C85A-67C4-51FFFC8754A8}"/>
          </ac:picMkLst>
        </pc:picChg>
      </pc:sldChg>
      <pc:sldChg chg="addSp delSp modSp new mod modMedia setBg modClrScheme chgLayout">
        <pc:chgData name="Kent Agerlund" userId="26065782-9a88-4542-b1e2-4349c63727ad" providerId="ADAL" clId="{1A5FCAA3-B5CF-4E2D-864B-F88C5721670C}" dt="2024-02-15T12:10:40.333" v="738"/>
        <pc:sldMkLst>
          <pc:docMk/>
          <pc:sldMk cId="4113271145" sldId="2147482471"/>
        </pc:sldMkLst>
        <pc:spChg chg="del mod ord">
          <ac:chgData name="Kent Agerlund" userId="26065782-9a88-4542-b1e2-4349c63727ad" providerId="ADAL" clId="{1A5FCAA3-B5CF-4E2D-864B-F88C5721670C}" dt="2024-02-15T12:10:18.892" v="700" actId="700"/>
          <ac:spMkLst>
            <pc:docMk/>
            <pc:sldMk cId="4113271145" sldId="2147482471"/>
            <ac:spMk id="2" creationId="{C219560E-0D62-E03C-9F5E-848D95009BB8}"/>
          </ac:spMkLst>
        </pc:spChg>
        <pc:spChg chg="del">
          <ac:chgData name="Kent Agerlund" userId="26065782-9a88-4542-b1e2-4349c63727ad" providerId="ADAL" clId="{1A5FCAA3-B5CF-4E2D-864B-F88C5721670C}" dt="2024-02-15T12:10:18.892" v="700" actId="700"/>
          <ac:spMkLst>
            <pc:docMk/>
            <pc:sldMk cId="4113271145" sldId="2147482471"/>
            <ac:spMk id="3" creationId="{3493C0A3-D649-3B28-638D-0717DC00F548}"/>
          </ac:spMkLst>
        </pc:spChg>
        <pc:spChg chg="del">
          <ac:chgData name="Kent Agerlund" userId="26065782-9a88-4542-b1e2-4349c63727ad" providerId="ADAL" clId="{1A5FCAA3-B5CF-4E2D-864B-F88C5721670C}" dt="2024-02-15T12:10:18.892" v="700" actId="700"/>
          <ac:spMkLst>
            <pc:docMk/>
            <pc:sldMk cId="4113271145" sldId="2147482471"/>
            <ac:spMk id="4" creationId="{FF9EF9CB-6C14-92FC-BE37-9C0D86826B26}"/>
          </ac:spMkLst>
        </pc:spChg>
        <pc:spChg chg="add mod ord">
          <ac:chgData name="Kent Agerlund" userId="26065782-9a88-4542-b1e2-4349c63727ad" providerId="ADAL" clId="{1A5FCAA3-B5CF-4E2D-864B-F88C5721670C}" dt="2024-02-15T12:10:38.751" v="736" actId="26606"/>
          <ac:spMkLst>
            <pc:docMk/>
            <pc:sldMk cId="4113271145" sldId="2147482471"/>
            <ac:spMk id="5" creationId="{6E025BE0-62DF-7A9A-8708-87ADD9D59B0D}"/>
          </ac:spMkLst>
        </pc:spChg>
        <pc:spChg chg="add">
          <ac:chgData name="Kent Agerlund" userId="26065782-9a88-4542-b1e2-4349c63727ad" providerId="ADAL" clId="{1A5FCAA3-B5CF-4E2D-864B-F88C5721670C}" dt="2024-02-15T12:10:38.751" v="736" actId="26606"/>
          <ac:spMkLst>
            <pc:docMk/>
            <pc:sldMk cId="4113271145" sldId="2147482471"/>
            <ac:spMk id="11" creationId="{C1DD1A8A-57D5-4A81-AD04-532B043C5611}"/>
          </ac:spMkLst>
        </pc:spChg>
        <pc:spChg chg="add">
          <ac:chgData name="Kent Agerlund" userId="26065782-9a88-4542-b1e2-4349c63727ad" providerId="ADAL" clId="{1A5FCAA3-B5CF-4E2D-864B-F88C5721670C}" dt="2024-02-15T12:10:38.751" v="736" actId="26606"/>
          <ac:spMkLst>
            <pc:docMk/>
            <pc:sldMk cId="4113271145" sldId="2147482471"/>
            <ac:spMk id="13" creationId="{007891EC-4501-44ED-A8C8-B11B6DB767AB}"/>
          </ac:spMkLst>
        </pc:spChg>
        <pc:picChg chg="add mod">
          <ac:chgData name="Kent Agerlund" userId="26065782-9a88-4542-b1e2-4349c63727ad" providerId="ADAL" clId="{1A5FCAA3-B5CF-4E2D-864B-F88C5721670C}" dt="2024-02-15T12:10:40.333" v="738"/>
          <ac:picMkLst>
            <pc:docMk/>
            <pc:sldMk cId="4113271145" sldId="2147482471"/>
            <ac:picMk id="7" creationId="{633AF3CA-D03D-E056-339B-D6A45934D127}"/>
          </ac:picMkLst>
        </pc:picChg>
      </pc:sldChg>
      <pc:sldChg chg="addSp delSp modSp new mod modClrScheme chgLayout">
        <pc:chgData name="Kent Agerlund" userId="26065782-9a88-4542-b1e2-4349c63727ad" providerId="ADAL" clId="{1A5FCAA3-B5CF-4E2D-864B-F88C5721670C}" dt="2024-02-15T13:03:15.654" v="904"/>
        <pc:sldMkLst>
          <pc:docMk/>
          <pc:sldMk cId="2854108311" sldId="2147482473"/>
        </pc:sldMkLst>
        <pc:spChg chg="del mod ord">
          <ac:chgData name="Kent Agerlund" userId="26065782-9a88-4542-b1e2-4349c63727ad" providerId="ADAL" clId="{1A5FCAA3-B5CF-4E2D-864B-F88C5721670C}" dt="2024-02-15T12:55:56.239" v="776" actId="700"/>
          <ac:spMkLst>
            <pc:docMk/>
            <pc:sldMk cId="2854108311" sldId="2147482473"/>
            <ac:spMk id="2" creationId="{6BFEF0AA-EDF3-3D3F-81E9-53A8CCE74CBE}"/>
          </ac:spMkLst>
        </pc:spChg>
        <pc:spChg chg="add mod ord">
          <ac:chgData name="Kent Agerlund" userId="26065782-9a88-4542-b1e2-4349c63727ad" providerId="ADAL" clId="{1A5FCAA3-B5CF-4E2D-864B-F88C5721670C}" dt="2024-02-15T12:56:28.153" v="782" actId="700"/>
          <ac:spMkLst>
            <pc:docMk/>
            <pc:sldMk cId="2854108311" sldId="2147482473"/>
            <ac:spMk id="3" creationId="{D6E0FC2E-06EB-C53B-507B-8CBB6A1D3F34}"/>
          </ac:spMkLst>
        </pc:spChg>
        <pc:spChg chg="add del mod ord">
          <ac:chgData name="Kent Agerlund" userId="26065782-9a88-4542-b1e2-4349c63727ad" providerId="ADAL" clId="{1A5FCAA3-B5CF-4E2D-864B-F88C5721670C}" dt="2024-02-15T12:56:28.153" v="782" actId="700"/>
          <ac:spMkLst>
            <pc:docMk/>
            <pc:sldMk cId="2854108311" sldId="2147482473"/>
            <ac:spMk id="4" creationId="{B3D8B187-74A5-A90A-A4B1-3462D031764D}"/>
          </ac:spMkLst>
        </pc:spChg>
        <pc:spChg chg="add mod ord">
          <ac:chgData name="Kent Agerlund" userId="26065782-9a88-4542-b1e2-4349c63727ad" providerId="ADAL" clId="{1A5FCAA3-B5CF-4E2D-864B-F88C5721670C}" dt="2024-02-15T12:56:39.011" v="820" actId="20577"/>
          <ac:spMkLst>
            <pc:docMk/>
            <pc:sldMk cId="2854108311" sldId="2147482473"/>
            <ac:spMk id="5" creationId="{411453B7-31A8-76BC-AC54-151E53074EB4}"/>
          </ac:spMkLst>
        </pc:spChg>
        <pc:spChg chg="add mod ord">
          <ac:chgData name="Kent Agerlund" userId="26065782-9a88-4542-b1e2-4349c63727ad" providerId="ADAL" clId="{1A5FCAA3-B5CF-4E2D-864B-F88C5721670C}" dt="2024-02-15T13:03:15.654" v="904"/>
          <ac:spMkLst>
            <pc:docMk/>
            <pc:sldMk cId="2854108311" sldId="2147482473"/>
            <ac:spMk id="6" creationId="{403AC2A0-19A1-3D5D-78B4-4B484BA4A38B}"/>
          </ac:spMkLst>
        </pc:spChg>
        <pc:spChg chg="add mod ord">
          <ac:chgData name="Kent Agerlund" userId="26065782-9a88-4542-b1e2-4349c63727ad" providerId="ADAL" clId="{1A5FCAA3-B5CF-4E2D-864B-F88C5721670C}" dt="2024-02-15T12:56:32.038" v="792" actId="20577"/>
          <ac:spMkLst>
            <pc:docMk/>
            <pc:sldMk cId="2854108311" sldId="2147482473"/>
            <ac:spMk id="7" creationId="{4F7F34DF-ABF3-AB81-821D-67B95ECBC361}"/>
          </ac:spMkLst>
        </pc:spChg>
        <pc:spChg chg="add mod ord">
          <ac:chgData name="Kent Agerlund" userId="26065782-9a88-4542-b1e2-4349c63727ad" providerId="ADAL" clId="{1A5FCAA3-B5CF-4E2D-864B-F88C5721670C}" dt="2024-02-15T12:59:38.982" v="842"/>
          <ac:spMkLst>
            <pc:docMk/>
            <pc:sldMk cId="2854108311" sldId="2147482473"/>
            <ac:spMk id="8" creationId="{CF7D5937-11B3-5B1E-733E-BF97EF88581E}"/>
          </ac:spMkLst>
        </pc:spChg>
      </pc:sldChg>
      <pc:sldChg chg="addSp delSp modSp new mod modTransition modClrScheme modAnim chgLayout">
        <pc:chgData name="Kent Agerlund" userId="26065782-9a88-4542-b1e2-4349c63727ad" providerId="ADAL" clId="{1A5FCAA3-B5CF-4E2D-864B-F88C5721670C}" dt="2024-02-16T07:07:33.838" v="961" actId="1076"/>
        <pc:sldMkLst>
          <pc:docMk/>
          <pc:sldMk cId="1072167403" sldId="2147482475"/>
        </pc:sldMkLst>
        <pc:spChg chg="del mod ord">
          <ac:chgData name="Kent Agerlund" userId="26065782-9a88-4542-b1e2-4349c63727ad" providerId="ADAL" clId="{1A5FCAA3-B5CF-4E2D-864B-F88C5721670C}" dt="2024-02-16T06:55:17.021" v="906" actId="700"/>
          <ac:spMkLst>
            <pc:docMk/>
            <pc:sldMk cId="1072167403" sldId="2147482475"/>
            <ac:spMk id="2" creationId="{EFF8F321-2996-6144-B138-7C875FBFD04F}"/>
          </ac:spMkLst>
        </pc:spChg>
        <pc:spChg chg="add mod ord">
          <ac:chgData name="Kent Agerlund" userId="26065782-9a88-4542-b1e2-4349c63727ad" providerId="ADAL" clId="{1A5FCAA3-B5CF-4E2D-864B-F88C5721670C}" dt="2024-02-16T06:55:20.145" v="912" actId="20577"/>
          <ac:spMkLst>
            <pc:docMk/>
            <pc:sldMk cId="1072167403" sldId="2147482475"/>
            <ac:spMk id="3" creationId="{3C621BBE-6626-BC29-2E04-A6A2AAED9131}"/>
          </ac:spMkLst>
        </pc:spChg>
        <pc:spChg chg="add del mod ord">
          <ac:chgData name="Kent Agerlund" userId="26065782-9a88-4542-b1e2-4349c63727ad" providerId="ADAL" clId="{1A5FCAA3-B5CF-4E2D-864B-F88C5721670C}" dt="2024-02-16T06:55:58.062" v="913" actId="22"/>
          <ac:spMkLst>
            <pc:docMk/>
            <pc:sldMk cId="1072167403" sldId="2147482475"/>
            <ac:spMk id="4" creationId="{CA4AA93F-5032-131D-B75E-6A524574A68B}"/>
          </ac:spMkLst>
        </pc:spChg>
        <pc:spChg chg="add mod">
          <ac:chgData name="Kent Agerlund" userId="26065782-9a88-4542-b1e2-4349c63727ad" providerId="ADAL" clId="{1A5FCAA3-B5CF-4E2D-864B-F88C5721670C}" dt="2024-02-16T07:06:24.884" v="947" actId="208"/>
          <ac:spMkLst>
            <pc:docMk/>
            <pc:sldMk cId="1072167403" sldId="2147482475"/>
            <ac:spMk id="11" creationId="{504FC076-F3C0-3850-6D97-E85EAF064A84}"/>
          </ac:spMkLst>
        </pc:spChg>
        <pc:spChg chg="add mod">
          <ac:chgData name="Kent Agerlund" userId="26065782-9a88-4542-b1e2-4349c63727ad" providerId="ADAL" clId="{1A5FCAA3-B5CF-4E2D-864B-F88C5721670C}" dt="2024-02-16T07:06:54.305" v="951" actId="164"/>
          <ac:spMkLst>
            <pc:docMk/>
            <pc:sldMk cId="1072167403" sldId="2147482475"/>
            <ac:spMk id="12" creationId="{4E56443D-88FF-09C0-57C6-036A2D260A8F}"/>
          </ac:spMkLst>
        </pc:spChg>
        <pc:spChg chg="add mod">
          <ac:chgData name="Kent Agerlund" userId="26065782-9a88-4542-b1e2-4349c63727ad" providerId="ADAL" clId="{1A5FCAA3-B5CF-4E2D-864B-F88C5721670C}" dt="2024-02-16T07:07:09.441" v="956" actId="164"/>
          <ac:spMkLst>
            <pc:docMk/>
            <pc:sldMk cId="1072167403" sldId="2147482475"/>
            <ac:spMk id="14" creationId="{3F391AB1-2E17-1766-DB99-B595F05609A8}"/>
          </ac:spMkLst>
        </pc:spChg>
        <pc:grpChg chg="add mod">
          <ac:chgData name="Kent Agerlund" userId="26065782-9a88-4542-b1e2-4349c63727ad" providerId="ADAL" clId="{1A5FCAA3-B5CF-4E2D-864B-F88C5721670C}" dt="2024-02-16T07:07:33.838" v="961" actId="1076"/>
          <ac:grpSpMkLst>
            <pc:docMk/>
            <pc:sldMk cId="1072167403" sldId="2147482475"/>
            <ac:grpSpMk id="13" creationId="{55EE58A2-247D-697C-4092-AAC222367725}"/>
          </ac:grpSpMkLst>
        </pc:grpChg>
        <pc:grpChg chg="add mod ord">
          <ac:chgData name="Kent Agerlund" userId="26065782-9a88-4542-b1e2-4349c63727ad" providerId="ADAL" clId="{1A5FCAA3-B5CF-4E2D-864B-F88C5721670C}" dt="2024-02-16T07:07:31.104" v="960" actId="167"/>
          <ac:grpSpMkLst>
            <pc:docMk/>
            <pc:sldMk cId="1072167403" sldId="2147482475"/>
            <ac:grpSpMk id="15" creationId="{AA6B30ED-B5A0-978F-65D3-5E03053FB293}"/>
          </ac:grpSpMkLst>
        </pc:grpChg>
        <pc:picChg chg="add mod ord">
          <ac:chgData name="Kent Agerlund" userId="26065782-9a88-4542-b1e2-4349c63727ad" providerId="ADAL" clId="{1A5FCAA3-B5CF-4E2D-864B-F88C5721670C}" dt="2024-02-16T06:57:11.882" v="918" actId="1076"/>
          <ac:picMkLst>
            <pc:docMk/>
            <pc:sldMk cId="1072167403" sldId="2147482475"/>
            <ac:picMk id="6" creationId="{23522F11-0AC8-2199-DC08-E0887C3B1EF0}"/>
          </ac:picMkLst>
        </pc:picChg>
        <pc:picChg chg="add mod">
          <ac:chgData name="Kent Agerlund" userId="26065782-9a88-4542-b1e2-4349c63727ad" providerId="ADAL" clId="{1A5FCAA3-B5CF-4E2D-864B-F88C5721670C}" dt="2024-02-16T07:07:09.441" v="956" actId="164"/>
          <ac:picMkLst>
            <pc:docMk/>
            <pc:sldMk cId="1072167403" sldId="2147482475"/>
            <ac:picMk id="8" creationId="{531ED082-5495-F14A-7BCB-D213E95E65D9}"/>
          </ac:picMkLst>
        </pc:picChg>
        <pc:picChg chg="add mod">
          <ac:chgData name="Kent Agerlund" userId="26065782-9a88-4542-b1e2-4349c63727ad" providerId="ADAL" clId="{1A5FCAA3-B5CF-4E2D-864B-F88C5721670C}" dt="2024-02-16T07:06:54.305" v="951" actId="164"/>
          <ac:picMkLst>
            <pc:docMk/>
            <pc:sldMk cId="1072167403" sldId="2147482475"/>
            <ac:picMk id="10" creationId="{82BCAC95-BEE3-94DE-FF16-456EFEC8B2F3}"/>
          </ac:picMkLst>
        </pc:picChg>
      </pc:sldChg>
      <pc:sldChg chg="addSp delSp modSp new mod modTransition modAnim">
        <pc:chgData name="Kent Agerlund" userId="26065782-9a88-4542-b1e2-4349c63727ad" providerId="ADAL" clId="{1A5FCAA3-B5CF-4E2D-864B-F88C5721670C}" dt="2024-02-16T07:05:02.101" v="939"/>
        <pc:sldMkLst>
          <pc:docMk/>
          <pc:sldMk cId="1664413507" sldId="2147482476"/>
        </pc:sldMkLst>
        <pc:spChg chg="mod">
          <ac:chgData name="Kent Agerlund" userId="26065782-9a88-4542-b1e2-4349c63727ad" providerId="ADAL" clId="{1A5FCAA3-B5CF-4E2D-864B-F88C5721670C}" dt="2024-02-16T07:02:43.546" v="933" actId="26606"/>
          <ac:spMkLst>
            <pc:docMk/>
            <pc:sldMk cId="1664413507" sldId="2147482476"/>
            <ac:spMk id="2" creationId="{E5AFDE65-D11D-A799-A496-7E72ACF31F8C}"/>
          </ac:spMkLst>
        </pc:spChg>
        <pc:spChg chg="del">
          <ac:chgData name="Kent Agerlund" userId="26065782-9a88-4542-b1e2-4349c63727ad" providerId="ADAL" clId="{1A5FCAA3-B5CF-4E2D-864B-F88C5721670C}" dt="2024-02-16T07:02:40.592" v="932" actId="22"/>
          <ac:spMkLst>
            <pc:docMk/>
            <pc:sldMk cId="1664413507" sldId="2147482476"/>
            <ac:spMk id="3" creationId="{D19409BF-CC3A-EBDB-012A-026456277E0E}"/>
          </ac:spMkLst>
        </pc:spChg>
        <pc:picChg chg="add mod ord">
          <ac:chgData name="Kent Agerlund" userId="26065782-9a88-4542-b1e2-4349c63727ad" providerId="ADAL" clId="{1A5FCAA3-B5CF-4E2D-864B-F88C5721670C}" dt="2024-02-16T07:02:43.546" v="933" actId="26606"/>
          <ac:picMkLst>
            <pc:docMk/>
            <pc:sldMk cId="1664413507" sldId="2147482476"/>
            <ac:picMk id="5" creationId="{122BDC92-8A72-41E4-0F7D-33D1578B2DE4}"/>
          </ac:picMkLst>
        </pc:picChg>
        <pc:picChg chg="add">
          <ac:chgData name="Kent Agerlund" userId="26065782-9a88-4542-b1e2-4349c63727ad" providerId="ADAL" clId="{1A5FCAA3-B5CF-4E2D-864B-F88C5721670C}" dt="2024-02-16T07:03:54.563" v="934" actId="22"/>
          <ac:picMkLst>
            <pc:docMk/>
            <pc:sldMk cId="1664413507" sldId="2147482476"/>
            <ac:picMk id="7" creationId="{456492D9-AEC3-390F-5BBA-F522A05FAE71}"/>
          </ac:picMkLst>
        </pc:picChg>
        <pc:picChg chg="add">
          <ac:chgData name="Kent Agerlund" userId="26065782-9a88-4542-b1e2-4349c63727ad" providerId="ADAL" clId="{1A5FCAA3-B5CF-4E2D-864B-F88C5721670C}" dt="2024-02-16T07:04:42.453" v="936" actId="22"/>
          <ac:picMkLst>
            <pc:docMk/>
            <pc:sldMk cId="1664413507" sldId="2147482476"/>
            <ac:picMk id="9" creationId="{5FDAE3DF-1F43-A452-BD27-E48903B06E92}"/>
          </ac:picMkLst>
        </pc:picChg>
      </pc:sldChg>
      <pc:sldMasterChg chg="delSldLayout">
        <pc:chgData name="Kent Agerlund" userId="26065782-9a88-4542-b1e2-4349c63727ad" providerId="ADAL" clId="{1A5FCAA3-B5CF-4E2D-864B-F88C5721670C}" dt="2024-02-11T10:47:59.720" v="275" actId="47"/>
        <pc:sldMasterMkLst>
          <pc:docMk/>
          <pc:sldMasterMk cId="2938813923" sldId="2147483648"/>
        </pc:sldMasterMkLst>
        <pc:sldLayoutChg chg="del">
          <pc:chgData name="Kent Agerlund" userId="26065782-9a88-4542-b1e2-4349c63727ad" providerId="ADAL" clId="{1A5FCAA3-B5CF-4E2D-864B-F88C5721670C}" dt="2024-02-11T10:47:59.720" v="275" actId="47"/>
          <pc:sldLayoutMkLst>
            <pc:docMk/>
            <pc:sldMasterMk cId="2938813923" sldId="2147483648"/>
            <pc:sldLayoutMk cId="1636967150" sldId="2147483659"/>
          </pc:sldLayoutMkLst>
        </pc:sldLayoutChg>
      </pc:sldMasterChg>
    </pc:docChg>
  </pc:docChgLst>
  <pc:docChgLst>
    <pc:chgData name="Andreas Sobczyk" userId="95d2305a-c776-4d01-b0b9-d06e3c653aed" providerId="ADAL" clId="{C26E0A01-3673-4F43-A94D-C28630FAFDCA}"/>
    <pc:docChg chg="undo redo custSel addSld delSld modSld sldOrd addSection modSection">
      <pc:chgData name="Andreas Sobczyk" userId="95d2305a-c776-4d01-b0b9-d06e3c653aed" providerId="ADAL" clId="{C26E0A01-3673-4F43-A94D-C28630FAFDCA}" dt="2024-02-15T15:50:27.698" v="677" actId="14826"/>
      <pc:docMkLst>
        <pc:docMk/>
      </pc:docMkLst>
      <pc:sldChg chg="modSp">
        <pc:chgData name="Andreas Sobczyk" userId="95d2305a-c776-4d01-b0b9-d06e3c653aed" providerId="ADAL" clId="{C26E0A01-3673-4F43-A94D-C28630FAFDCA}" dt="2024-02-15T15:50:27.698" v="677" actId="14826"/>
        <pc:sldMkLst>
          <pc:docMk/>
          <pc:sldMk cId="3515797757" sldId="260"/>
        </pc:sldMkLst>
        <pc:picChg chg="mod">
          <ac:chgData name="Andreas Sobczyk" userId="95d2305a-c776-4d01-b0b9-d06e3c653aed" providerId="ADAL" clId="{C26E0A01-3673-4F43-A94D-C28630FAFDCA}" dt="2024-02-15T15:50:27.698" v="677" actId="14826"/>
          <ac:picMkLst>
            <pc:docMk/>
            <pc:sldMk cId="3515797757" sldId="260"/>
            <ac:picMk id="1026" creationId="{30B1BF8F-9DA5-019D-32D7-C33FC4B1FC67}"/>
          </ac:picMkLst>
        </pc:picChg>
      </pc:sldChg>
      <pc:sldChg chg="addSp delSp modSp new mod ord modClrScheme chgLayout">
        <pc:chgData name="Andreas Sobczyk" userId="95d2305a-c776-4d01-b0b9-d06e3c653aed" providerId="ADAL" clId="{C26E0A01-3673-4F43-A94D-C28630FAFDCA}" dt="2024-02-15T13:51:19.272" v="107"/>
        <pc:sldMkLst>
          <pc:docMk/>
          <pc:sldMk cId="3105736053" sldId="2147482461"/>
        </pc:sldMkLst>
        <pc:spChg chg="del">
          <ac:chgData name="Andreas Sobczyk" userId="95d2305a-c776-4d01-b0b9-d06e3c653aed" providerId="ADAL" clId="{C26E0A01-3673-4F43-A94D-C28630FAFDCA}" dt="2024-02-13T12:14:04.015" v="3" actId="700"/>
          <ac:spMkLst>
            <pc:docMk/>
            <pc:sldMk cId="3105736053" sldId="2147482461"/>
            <ac:spMk id="2" creationId="{9166705A-2DA3-9B3C-E4D7-8181752C31DF}"/>
          </ac:spMkLst>
        </pc:spChg>
        <pc:picChg chg="add mod">
          <ac:chgData name="Andreas Sobczyk" userId="95d2305a-c776-4d01-b0b9-d06e3c653aed" providerId="ADAL" clId="{C26E0A01-3673-4F43-A94D-C28630FAFDCA}" dt="2024-02-13T14:04:25.833" v="6" actId="1076"/>
          <ac:picMkLst>
            <pc:docMk/>
            <pc:sldMk cId="3105736053" sldId="2147482461"/>
            <ac:picMk id="4" creationId="{8F28D497-00D0-BE0D-478F-DF72F3B8ABAB}"/>
          </ac:picMkLst>
        </pc:picChg>
        <pc:picChg chg="add mod">
          <ac:chgData name="Andreas Sobczyk" userId="95d2305a-c776-4d01-b0b9-d06e3c653aed" providerId="ADAL" clId="{C26E0A01-3673-4F43-A94D-C28630FAFDCA}" dt="2024-02-13T14:04:31.160" v="11" actId="1076"/>
          <ac:picMkLst>
            <pc:docMk/>
            <pc:sldMk cId="3105736053" sldId="2147482461"/>
            <ac:picMk id="6" creationId="{C0C7584A-6F82-E85C-CF5F-4EC7AC5018A0}"/>
          </ac:picMkLst>
        </pc:picChg>
      </pc:sldChg>
      <pc:sldChg chg="addSp delSp modSp new mod">
        <pc:chgData name="Andreas Sobczyk" userId="95d2305a-c776-4d01-b0b9-d06e3c653aed" providerId="ADAL" clId="{C26E0A01-3673-4F43-A94D-C28630FAFDCA}" dt="2024-02-15T12:44:04.575" v="41" actId="164"/>
        <pc:sldMkLst>
          <pc:docMk/>
          <pc:sldMk cId="1414193081" sldId="2147482462"/>
        </pc:sldMkLst>
        <pc:grpChg chg="add mod">
          <ac:chgData name="Andreas Sobczyk" userId="95d2305a-c776-4d01-b0b9-d06e3c653aed" providerId="ADAL" clId="{C26E0A01-3673-4F43-A94D-C28630FAFDCA}" dt="2024-02-15T12:44:04.575" v="41" actId="164"/>
          <ac:grpSpMkLst>
            <pc:docMk/>
            <pc:sldMk cId="1414193081" sldId="2147482462"/>
            <ac:grpSpMk id="7" creationId="{1BCC2D00-641F-D6EF-A9B9-E6CC332E11B2}"/>
          </ac:grpSpMkLst>
        </pc:grpChg>
        <pc:picChg chg="add mod">
          <ac:chgData name="Andreas Sobczyk" userId="95d2305a-c776-4d01-b0b9-d06e3c653aed" providerId="ADAL" clId="{C26E0A01-3673-4F43-A94D-C28630FAFDCA}" dt="2024-02-15T12:44:04.575" v="41" actId="164"/>
          <ac:picMkLst>
            <pc:docMk/>
            <pc:sldMk cId="1414193081" sldId="2147482462"/>
            <ac:picMk id="3" creationId="{E0A87C74-A3DF-ECBA-4D83-CF23D939E399}"/>
          </ac:picMkLst>
        </pc:picChg>
        <pc:inkChg chg="add mod">
          <ac:chgData name="Andreas Sobczyk" userId="95d2305a-c776-4d01-b0b9-d06e3c653aed" providerId="ADAL" clId="{C26E0A01-3673-4F43-A94D-C28630FAFDCA}" dt="2024-02-15T12:44:04.575" v="41" actId="164"/>
          <ac:inkMkLst>
            <pc:docMk/>
            <pc:sldMk cId="1414193081" sldId="2147482462"/>
            <ac:inkMk id="4" creationId="{FD257920-BB51-63B6-FBF3-39D7C13E558F}"/>
          </ac:inkMkLst>
        </pc:inkChg>
        <pc:inkChg chg="add del">
          <ac:chgData name="Andreas Sobczyk" userId="95d2305a-c776-4d01-b0b9-d06e3c653aed" providerId="ADAL" clId="{C26E0A01-3673-4F43-A94D-C28630FAFDCA}" dt="2024-02-15T12:43:15.638" v="37" actId="9405"/>
          <ac:inkMkLst>
            <pc:docMk/>
            <pc:sldMk cId="1414193081" sldId="2147482462"/>
            <ac:inkMk id="5" creationId="{BB0E244D-5D92-A01E-007B-27DFD6DD188E}"/>
          </ac:inkMkLst>
        </pc:inkChg>
        <pc:inkChg chg="add mod">
          <ac:chgData name="Andreas Sobczyk" userId="95d2305a-c776-4d01-b0b9-d06e3c653aed" providerId="ADAL" clId="{C26E0A01-3673-4F43-A94D-C28630FAFDCA}" dt="2024-02-15T12:44:04.575" v="41" actId="164"/>
          <ac:inkMkLst>
            <pc:docMk/>
            <pc:sldMk cId="1414193081" sldId="2147482462"/>
            <ac:inkMk id="6" creationId="{E532A12D-727B-0E14-D14B-65B69F4BD8A3}"/>
          </ac:inkMkLst>
        </pc:inkChg>
      </pc:sldChg>
      <pc:sldChg chg="addSp modSp add mod ord">
        <pc:chgData name="Andreas Sobczyk" userId="95d2305a-c776-4d01-b0b9-d06e3c653aed" providerId="ADAL" clId="{C26E0A01-3673-4F43-A94D-C28630FAFDCA}" dt="2024-02-15T13:52:41.454" v="111"/>
        <pc:sldMkLst>
          <pc:docMk/>
          <pc:sldMk cId="1382221403" sldId="2147482463"/>
        </pc:sldMkLst>
        <pc:grpChg chg="add mod">
          <ac:chgData name="Andreas Sobczyk" userId="95d2305a-c776-4d01-b0b9-d06e3c653aed" providerId="ADAL" clId="{C26E0A01-3673-4F43-A94D-C28630FAFDCA}" dt="2024-02-15T12:45:39.480" v="58" actId="164"/>
          <ac:grpSpMkLst>
            <pc:docMk/>
            <pc:sldMk cId="1382221403" sldId="2147482463"/>
            <ac:grpSpMk id="5" creationId="{B17356A4-7049-770A-528F-E9F7D8354060}"/>
          </ac:grpSpMkLst>
        </pc:grpChg>
        <pc:picChg chg="add mod">
          <ac:chgData name="Andreas Sobczyk" userId="95d2305a-c776-4d01-b0b9-d06e3c653aed" providerId="ADAL" clId="{C26E0A01-3673-4F43-A94D-C28630FAFDCA}" dt="2024-02-15T12:45:39.480" v="58" actId="164"/>
          <ac:picMkLst>
            <pc:docMk/>
            <pc:sldMk cId="1382221403" sldId="2147482463"/>
            <ac:picMk id="3" creationId="{3453C516-7D28-4FCD-D58F-AE3E72AFCFBC}"/>
          </ac:picMkLst>
        </pc:picChg>
        <pc:inkChg chg="add mod">
          <ac:chgData name="Andreas Sobczyk" userId="95d2305a-c776-4d01-b0b9-d06e3c653aed" providerId="ADAL" clId="{C26E0A01-3673-4F43-A94D-C28630FAFDCA}" dt="2024-02-15T12:45:39.480" v="58" actId="164"/>
          <ac:inkMkLst>
            <pc:docMk/>
            <pc:sldMk cId="1382221403" sldId="2147482463"/>
            <ac:inkMk id="4" creationId="{91457ED7-869D-BC52-C416-9660C5E35D09}"/>
          </ac:inkMkLst>
        </pc:inkChg>
      </pc:sldChg>
      <pc:sldChg chg="addSp modSp add mod ord">
        <pc:chgData name="Andreas Sobczyk" userId="95d2305a-c776-4d01-b0b9-d06e3c653aed" providerId="ADAL" clId="{C26E0A01-3673-4F43-A94D-C28630FAFDCA}" dt="2024-02-15T14:25:45.340" v="651"/>
        <pc:sldMkLst>
          <pc:docMk/>
          <pc:sldMk cId="837140737" sldId="2147482464"/>
        </pc:sldMkLst>
        <pc:picChg chg="add mod">
          <ac:chgData name="Andreas Sobczyk" userId="95d2305a-c776-4d01-b0b9-d06e3c653aed" providerId="ADAL" clId="{C26E0A01-3673-4F43-A94D-C28630FAFDCA}" dt="2024-02-15T12:45:57.236" v="63" actId="1076"/>
          <ac:picMkLst>
            <pc:docMk/>
            <pc:sldMk cId="837140737" sldId="2147482464"/>
            <ac:picMk id="3" creationId="{FDFDE46B-6422-E228-3BCE-001DB0149F1F}"/>
          </ac:picMkLst>
        </pc:picChg>
      </pc:sldChg>
      <pc:sldChg chg="add ord">
        <pc:chgData name="Andreas Sobczyk" userId="95d2305a-c776-4d01-b0b9-d06e3c653aed" providerId="ADAL" clId="{C26E0A01-3673-4F43-A94D-C28630FAFDCA}" dt="2024-02-15T14:25:45.340" v="651"/>
        <pc:sldMkLst>
          <pc:docMk/>
          <pc:sldMk cId="2678686989" sldId="2147482465"/>
        </pc:sldMkLst>
      </pc:sldChg>
      <pc:sldChg chg="add ord">
        <pc:chgData name="Andreas Sobczyk" userId="95d2305a-c776-4d01-b0b9-d06e3c653aed" providerId="ADAL" clId="{C26E0A01-3673-4F43-A94D-C28630FAFDCA}" dt="2024-02-15T14:25:45.340" v="651"/>
        <pc:sldMkLst>
          <pc:docMk/>
          <pc:sldMk cId="2584807619" sldId="2147482466"/>
        </pc:sldMkLst>
      </pc:sldChg>
      <pc:sldChg chg="addSp delSp modSp add mod ord">
        <pc:chgData name="Andreas Sobczyk" userId="95d2305a-c776-4d01-b0b9-d06e3c653aed" providerId="ADAL" clId="{C26E0A01-3673-4F43-A94D-C28630FAFDCA}" dt="2024-02-15T14:25:45.340" v="651"/>
        <pc:sldMkLst>
          <pc:docMk/>
          <pc:sldMk cId="2518306580" sldId="2147482467"/>
        </pc:sldMkLst>
        <pc:picChg chg="add mod">
          <ac:chgData name="Andreas Sobczyk" userId="95d2305a-c776-4d01-b0b9-d06e3c653aed" providerId="ADAL" clId="{C26E0A01-3673-4F43-A94D-C28630FAFDCA}" dt="2024-02-15T13:50:50.706" v="105" actId="2085"/>
          <ac:picMkLst>
            <pc:docMk/>
            <pc:sldMk cId="2518306580" sldId="2147482467"/>
            <ac:picMk id="3" creationId="{FCAA5979-E193-D36E-FF5C-9F3821F35705}"/>
          </ac:picMkLst>
        </pc:picChg>
        <pc:inkChg chg="add del">
          <ac:chgData name="Andreas Sobczyk" userId="95d2305a-c776-4d01-b0b9-d06e3c653aed" providerId="ADAL" clId="{C26E0A01-3673-4F43-A94D-C28630FAFDCA}" dt="2024-02-15T13:48:31.310" v="82" actId="9405"/>
          <ac:inkMkLst>
            <pc:docMk/>
            <pc:sldMk cId="2518306580" sldId="2147482467"/>
            <ac:inkMk id="4" creationId="{1C1C630C-4E5A-B946-5D70-3CC6BB4F3EC2}"/>
          </ac:inkMkLst>
        </pc:inkChg>
        <pc:inkChg chg="add del">
          <ac:chgData name="Andreas Sobczyk" userId="95d2305a-c776-4d01-b0b9-d06e3c653aed" providerId="ADAL" clId="{C26E0A01-3673-4F43-A94D-C28630FAFDCA}" dt="2024-02-15T13:48:40.778" v="84" actId="9405"/>
          <ac:inkMkLst>
            <pc:docMk/>
            <pc:sldMk cId="2518306580" sldId="2147482467"/>
            <ac:inkMk id="5" creationId="{363FA72E-CA49-2F01-A1A9-336761F9C658}"/>
          </ac:inkMkLst>
        </pc:inkChg>
        <pc:inkChg chg="add del">
          <ac:chgData name="Andreas Sobczyk" userId="95d2305a-c776-4d01-b0b9-d06e3c653aed" providerId="ADAL" clId="{C26E0A01-3673-4F43-A94D-C28630FAFDCA}" dt="2024-02-15T13:48:43.681" v="86" actId="9405"/>
          <ac:inkMkLst>
            <pc:docMk/>
            <pc:sldMk cId="2518306580" sldId="2147482467"/>
            <ac:inkMk id="6" creationId="{D8F26E2F-541B-6BF8-1AC8-340310E5DEA8}"/>
          </ac:inkMkLst>
        </pc:inkChg>
        <pc:inkChg chg="add del">
          <ac:chgData name="Andreas Sobczyk" userId="95d2305a-c776-4d01-b0b9-d06e3c653aed" providerId="ADAL" clId="{C26E0A01-3673-4F43-A94D-C28630FAFDCA}" dt="2024-02-15T13:48:57.783" v="90" actId="9405"/>
          <ac:inkMkLst>
            <pc:docMk/>
            <pc:sldMk cId="2518306580" sldId="2147482467"/>
            <ac:inkMk id="7" creationId="{6433989C-4668-D5BE-7584-9A74BC7A1B13}"/>
          </ac:inkMkLst>
        </pc:inkChg>
        <pc:inkChg chg="add del">
          <ac:chgData name="Andreas Sobczyk" userId="95d2305a-c776-4d01-b0b9-d06e3c653aed" providerId="ADAL" clId="{C26E0A01-3673-4F43-A94D-C28630FAFDCA}" dt="2024-02-15T13:49:01.569" v="92" actId="9405"/>
          <ac:inkMkLst>
            <pc:docMk/>
            <pc:sldMk cId="2518306580" sldId="2147482467"/>
            <ac:inkMk id="8" creationId="{6FDDBAAE-0A1C-2F26-622B-A1DF797A80EB}"/>
          </ac:inkMkLst>
        </pc:inkChg>
        <pc:inkChg chg="add">
          <ac:chgData name="Andreas Sobczyk" userId="95d2305a-c776-4d01-b0b9-d06e3c653aed" providerId="ADAL" clId="{C26E0A01-3673-4F43-A94D-C28630FAFDCA}" dt="2024-02-15T13:49:24.837" v="96" actId="9405"/>
          <ac:inkMkLst>
            <pc:docMk/>
            <pc:sldMk cId="2518306580" sldId="2147482467"/>
            <ac:inkMk id="9" creationId="{C0EEAAC8-8AFC-0CF7-C1D0-0A64309CF79C}"/>
          </ac:inkMkLst>
        </pc:inkChg>
        <pc:inkChg chg="add del">
          <ac:chgData name="Andreas Sobczyk" userId="95d2305a-c776-4d01-b0b9-d06e3c653aed" providerId="ADAL" clId="{C26E0A01-3673-4F43-A94D-C28630FAFDCA}" dt="2024-02-15T13:49:29.741" v="98" actId="9405"/>
          <ac:inkMkLst>
            <pc:docMk/>
            <pc:sldMk cId="2518306580" sldId="2147482467"/>
            <ac:inkMk id="10" creationId="{3F0C31FE-443A-1F98-CE62-E61D7CDAD73E}"/>
          </ac:inkMkLst>
        </pc:inkChg>
        <pc:inkChg chg="add">
          <ac:chgData name="Andreas Sobczyk" userId="95d2305a-c776-4d01-b0b9-d06e3c653aed" providerId="ADAL" clId="{C26E0A01-3673-4F43-A94D-C28630FAFDCA}" dt="2024-02-15T13:49:59.755" v="101" actId="9405"/>
          <ac:inkMkLst>
            <pc:docMk/>
            <pc:sldMk cId="2518306580" sldId="2147482467"/>
            <ac:inkMk id="11" creationId="{32BBB9D0-1987-E82A-19B4-CB8B950F70AA}"/>
          </ac:inkMkLst>
        </pc:inkChg>
        <pc:inkChg chg="add">
          <ac:chgData name="Andreas Sobczyk" userId="95d2305a-c776-4d01-b0b9-d06e3c653aed" providerId="ADAL" clId="{C26E0A01-3673-4F43-A94D-C28630FAFDCA}" dt="2024-02-15T13:50:32.838" v="104" actId="9405"/>
          <ac:inkMkLst>
            <pc:docMk/>
            <pc:sldMk cId="2518306580" sldId="2147482467"/>
            <ac:inkMk id="12" creationId="{FE33E88E-B8AC-72A4-7F36-8AAF5DFEABE0}"/>
          </ac:inkMkLst>
        </pc:inkChg>
      </pc:sldChg>
      <pc:sldChg chg="new del">
        <pc:chgData name="Andreas Sobczyk" userId="95d2305a-c776-4d01-b0b9-d06e3c653aed" providerId="ADAL" clId="{C26E0A01-3673-4F43-A94D-C28630FAFDCA}" dt="2024-02-15T12:44:54.062" v="49" actId="47"/>
        <pc:sldMkLst>
          <pc:docMk/>
          <pc:sldMk cId="1424291416" sldId="2147482472"/>
        </pc:sldMkLst>
      </pc:sldChg>
      <pc:sldChg chg="addSp delSp modSp new mod ord modClrScheme modAnim chgLayout">
        <pc:chgData name="Andreas Sobczyk" userId="95d2305a-c776-4d01-b0b9-d06e3c653aed" providerId="ADAL" clId="{C26E0A01-3673-4F43-A94D-C28630FAFDCA}" dt="2024-02-15T14:25:45.340" v="651"/>
        <pc:sldMkLst>
          <pc:docMk/>
          <pc:sldMk cId="4268199367" sldId="2147482472"/>
        </pc:sldMkLst>
        <pc:spChg chg="add mod">
          <ac:chgData name="Andreas Sobczyk" userId="95d2305a-c776-4d01-b0b9-d06e3c653aed" providerId="ADAL" clId="{C26E0A01-3673-4F43-A94D-C28630FAFDCA}" dt="2024-02-15T12:51:12.429" v="74" actId="1076"/>
          <ac:spMkLst>
            <pc:docMk/>
            <pc:sldMk cId="4268199367" sldId="2147482472"/>
            <ac:spMk id="3" creationId="{C12C27D6-28E0-68D2-7DA1-C84850246D01}"/>
          </ac:spMkLst>
        </pc:spChg>
        <pc:spChg chg="add mod">
          <ac:chgData name="Andreas Sobczyk" userId="95d2305a-c776-4d01-b0b9-d06e3c653aed" providerId="ADAL" clId="{C26E0A01-3673-4F43-A94D-C28630FAFDCA}" dt="2024-02-15T12:49:48.621" v="72" actId="1582"/>
          <ac:spMkLst>
            <pc:docMk/>
            <pc:sldMk cId="4268199367" sldId="2147482472"/>
            <ac:spMk id="4" creationId="{FAA9EFF4-AEDA-3AE1-C09D-8AC107C279CD}"/>
          </ac:spMkLst>
        </pc:spChg>
        <pc:spChg chg="add del mod">
          <ac:chgData name="Andreas Sobczyk" userId="95d2305a-c776-4d01-b0b9-d06e3c653aed" providerId="ADAL" clId="{C26E0A01-3673-4F43-A94D-C28630FAFDCA}" dt="2024-02-15T12:48:55.222" v="68" actId="26606"/>
          <ac:spMkLst>
            <pc:docMk/>
            <pc:sldMk cId="4268199367" sldId="2147482472"/>
            <ac:spMk id="8" creationId="{3BF25F3B-430B-2CAD-7F44-1BFBEC9CF435}"/>
          </ac:spMkLst>
        </pc:spChg>
        <pc:picChg chg="add mod ord">
          <ac:chgData name="Andreas Sobczyk" userId="95d2305a-c776-4d01-b0b9-d06e3c653aed" providerId="ADAL" clId="{C26E0A01-3673-4F43-A94D-C28630FAFDCA}" dt="2024-02-15T12:48:55.222" v="68" actId="26606"/>
          <ac:picMkLst>
            <pc:docMk/>
            <pc:sldMk cId="4268199367" sldId="2147482472"/>
            <ac:picMk id="2" creationId="{DFA6D5D8-67E0-8886-6F84-67BF7688C5E8}"/>
          </ac:picMkLst>
        </pc:picChg>
      </pc:sldChg>
      <pc:sldChg chg="ord">
        <pc:chgData name="Andreas Sobczyk" userId="95d2305a-c776-4d01-b0b9-d06e3c653aed" providerId="ADAL" clId="{C26E0A01-3673-4F43-A94D-C28630FAFDCA}" dt="2024-02-15T15:48:31.632" v="674"/>
        <pc:sldMkLst>
          <pc:docMk/>
          <pc:sldMk cId="2854108311" sldId="2147482473"/>
        </pc:sldMkLst>
      </pc:sldChg>
      <pc:sldChg chg="addSp delSp modSp new mod ord modClrScheme modAnim chgLayout">
        <pc:chgData name="Andreas Sobczyk" userId="95d2305a-c776-4d01-b0b9-d06e3c653aed" providerId="ADAL" clId="{C26E0A01-3673-4F43-A94D-C28630FAFDCA}" dt="2024-02-15T14:26:06.856" v="672" actId="20577"/>
        <pc:sldMkLst>
          <pc:docMk/>
          <pc:sldMk cId="3550131642" sldId="2147482474"/>
        </pc:sldMkLst>
        <pc:spChg chg="add del">
          <ac:chgData name="Andreas Sobczyk" userId="95d2305a-c776-4d01-b0b9-d06e3c653aed" providerId="ADAL" clId="{C26E0A01-3673-4F43-A94D-C28630FAFDCA}" dt="2024-02-15T13:59:00.508" v="114" actId="22"/>
          <ac:spMkLst>
            <pc:docMk/>
            <pc:sldMk cId="3550131642" sldId="2147482474"/>
            <ac:spMk id="3" creationId="{0D1DD7F4-887B-97C8-DD13-0A505B49E09D}"/>
          </ac:spMkLst>
        </pc:spChg>
        <pc:spChg chg="add del">
          <ac:chgData name="Andreas Sobczyk" userId="95d2305a-c776-4d01-b0b9-d06e3c653aed" providerId="ADAL" clId="{C26E0A01-3673-4F43-A94D-C28630FAFDCA}" dt="2024-02-15T13:59:13.006" v="116" actId="22"/>
          <ac:spMkLst>
            <pc:docMk/>
            <pc:sldMk cId="3550131642" sldId="2147482474"/>
            <ac:spMk id="5" creationId="{5C42A242-8D2B-3CB0-BC48-49F089657E92}"/>
          </ac:spMkLst>
        </pc:spChg>
        <pc:spChg chg="add mod">
          <ac:chgData name="Andreas Sobczyk" userId="95d2305a-c776-4d01-b0b9-d06e3c653aed" providerId="ADAL" clId="{C26E0A01-3673-4F43-A94D-C28630FAFDCA}" dt="2024-02-15T14:10:01.793" v="367" actId="164"/>
          <ac:spMkLst>
            <pc:docMk/>
            <pc:sldMk cId="3550131642" sldId="2147482474"/>
            <ac:spMk id="20" creationId="{6D051E0B-449C-9B33-B27C-51FFF31DA031}"/>
          </ac:spMkLst>
        </pc:spChg>
        <pc:spChg chg="add mod">
          <ac:chgData name="Andreas Sobczyk" userId="95d2305a-c776-4d01-b0b9-d06e3c653aed" providerId="ADAL" clId="{C26E0A01-3673-4F43-A94D-C28630FAFDCA}" dt="2024-02-15T14:10:05.325" v="368" actId="164"/>
          <ac:spMkLst>
            <pc:docMk/>
            <pc:sldMk cId="3550131642" sldId="2147482474"/>
            <ac:spMk id="21" creationId="{38279C08-F095-CB70-59D8-8401EFE1DBB2}"/>
          </ac:spMkLst>
        </pc:spChg>
        <pc:spChg chg="add mod">
          <ac:chgData name="Andreas Sobczyk" userId="95d2305a-c776-4d01-b0b9-d06e3c653aed" providerId="ADAL" clId="{C26E0A01-3673-4F43-A94D-C28630FAFDCA}" dt="2024-02-15T14:10:09.166" v="369" actId="164"/>
          <ac:spMkLst>
            <pc:docMk/>
            <pc:sldMk cId="3550131642" sldId="2147482474"/>
            <ac:spMk id="22" creationId="{52D890A9-2178-08FA-7B9B-469D0ABAB7BC}"/>
          </ac:spMkLst>
        </pc:spChg>
        <pc:spChg chg="add mod">
          <ac:chgData name="Andreas Sobczyk" userId="95d2305a-c776-4d01-b0b9-d06e3c653aed" providerId="ADAL" clId="{C26E0A01-3673-4F43-A94D-C28630FAFDCA}" dt="2024-02-15T14:10:12.831" v="370" actId="164"/>
          <ac:spMkLst>
            <pc:docMk/>
            <pc:sldMk cId="3550131642" sldId="2147482474"/>
            <ac:spMk id="23" creationId="{13C3A95E-2BF8-2B82-1D81-22B30510C334}"/>
          </ac:spMkLst>
        </pc:spChg>
        <pc:spChg chg="add mod">
          <ac:chgData name="Andreas Sobczyk" userId="95d2305a-c776-4d01-b0b9-d06e3c653aed" providerId="ADAL" clId="{C26E0A01-3673-4F43-A94D-C28630FAFDCA}" dt="2024-02-15T14:17:52.912" v="550" actId="164"/>
          <ac:spMkLst>
            <pc:docMk/>
            <pc:sldMk cId="3550131642" sldId="2147482474"/>
            <ac:spMk id="28" creationId="{D7DB0CCF-BB8B-DAD4-4346-121BE2100D48}"/>
          </ac:spMkLst>
        </pc:spChg>
        <pc:spChg chg="add mod">
          <ac:chgData name="Andreas Sobczyk" userId="95d2305a-c776-4d01-b0b9-d06e3c653aed" providerId="ADAL" clId="{C26E0A01-3673-4F43-A94D-C28630FAFDCA}" dt="2024-02-15T14:11:42.086" v="468" actId="164"/>
          <ac:spMkLst>
            <pc:docMk/>
            <pc:sldMk cId="3550131642" sldId="2147482474"/>
            <ac:spMk id="33" creationId="{997FC0D4-BFC5-8BE1-E923-63EDB2BCD27F}"/>
          </ac:spMkLst>
        </pc:spChg>
        <pc:spChg chg="add mod">
          <ac:chgData name="Andreas Sobczyk" userId="95d2305a-c776-4d01-b0b9-d06e3c653aed" providerId="ADAL" clId="{C26E0A01-3673-4F43-A94D-C28630FAFDCA}" dt="2024-02-15T14:11:36.375" v="467" actId="164"/>
          <ac:spMkLst>
            <pc:docMk/>
            <pc:sldMk cId="3550131642" sldId="2147482474"/>
            <ac:spMk id="35" creationId="{68223B45-AA58-0809-A342-5C59394415DC}"/>
          </ac:spMkLst>
        </pc:spChg>
        <pc:spChg chg="mod">
          <ac:chgData name="Andreas Sobczyk" userId="95d2305a-c776-4d01-b0b9-d06e3c653aed" providerId="ADAL" clId="{C26E0A01-3673-4F43-A94D-C28630FAFDCA}" dt="2024-02-15T14:23:21.105" v="599"/>
          <ac:spMkLst>
            <pc:docMk/>
            <pc:sldMk cId="3550131642" sldId="2147482474"/>
            <ac:spMk id="77" creationId="{112F94C8-4212-EE12-DFE6-5DAA7713492C}"/>
          </ac:spMkLst>
        </pc:spChg>
        <pc:spChg chg="add mod">
          <ac:chgData name="Andreas Sobczyk" userId="95d2305a-c776-4d01-b0b9-d06e3c653aed" providerId="ADAL" clId="{C26E0A01-3673-4F43-A94D-C28630FAFDCA}" dt="2024-02-15T14:23:48.149" v="637" actId="164"/>
          <ac:spMkLst>
            <pc:docMk/>
            <pc:sldMk cId="3550131642" sldId="2147482474"/>
            <ac:spMk id="78" creationId="{BC16BE47-5023-F0BE-4064-22D28C816651}"/>
          </ac:spMkLst>
        </pc:spChg>
        <pc:spChg chg="add mod ord">
          <ac:chgData name="Andreas Sobczyk" userId="95d2305a-c776-4d01-b0b9-d06e3c653aed" providerId="ADAL" clId="{C26E0A01-3673-4F43-A94D-C28630FAFDCA}" dt="2024-02-15T14:26:06.856" v="672" actId="20577"/>
          <ac:spMkLst>
            <pc:docMk/>
            <pc:sldMk cId="3550131642" sldId="2147482474"/>
            <ac:spMk id="80" creationId="{ADB9CAFC-C4ED-88E3-0A47-BB79C6188DD4}"/>
          </ac:spMkLst>
        </pc:spChg>
        <pc:grpChg chg="add mod">
          <ac:chgData name="Andreas Sobczyk" userId="95d2305a-c776-4d01-b0b9-d06e3c653aed" providerId="ADAL" clId="{C26E0A01-3673-4F43-A94D-C28630FAFDCA}" dt="2024-02-15T14:10:24.473" v="408" actId="1037"/>
          <ac:grpSpMkLst>
            <pc:docMk/>
            <pc:sldMk cId="3550131642" sldId="2147482474"/>
            <ac:grpSpMk id="29" creationId="{F8540EB4-2D25-6454-8168-2AEB30A55FB4}"/>
          </ac:grpSpMkLst>
        </pc:grpChg>
        <pc:grpChg chg="add mod">
          <ac:chgData name="Andreas Sobczyk" userId="95d2305a-c776-4d01-b0b9-d06e3c653aed" providerId="ADAL" clId="{C26E0A01-3673-4F43-A94D-C28630FAFDCA}" dt="2024-02-15T14:10:24.473" v="408" actId="1037"/>
          <ac:grpSpMkLst>
            <pc:docMk/>
            <pc:sldMk cId="3550131642" sldId="2147482474"/>
            <ac:grpSpMk id="30" creationId="{DA712ABF-F340-6408-A2EC-2AB9802FC74F}"/>
          </ac:grpSpMkLst>
        </pc:grpChg>
        <pc:grpChg chg="add mod">
          <ac:chgData name="Andreas Sobczyk" userId="95d2305a-c776-4d01-b0b9-d06e3c653aed" providerId="ADAL" clId="{C26E0A01-3673-4F43-A94D-C28630FAFDCA}" dt="2024-02-15T14:10:24.473" v="408" actId="1037"/>
          <ac:grpSpMkLst>
            <pc:docMk/>
            <pc:sldMk cId="3550131642" sldId="2147482474"/>
            <ac:grpSpMk id="31" creationId="{7D53DA98-BE72-28A3-C2BE-D910DC250DBD}"/>
          </ac:grpSpMkLst>
        </pc:grpChg>
        <pc:grpChg chg="add mod">
          <ac:chgData name="Andreas Sobczyk" userId="95d2305a-c776-4d01-b0b9-d06e3c653aed" providerId="ADAL" clId="{C26E0A01-3673-4F43-A94D-C28630FAFDCA}" dt="2024-02-15T14:14:36.323" v="520" actId="1038"/>
          <ac:grpSpMkLst>
            <pc:docMk/>
            <pc:sldMk cId="3550131642" sldId="2147482474"/>
            <ac:grpSpMk id="32" creationId="{56B8686B-5BBF-A6F0-A653-1E5D40758457}"/>
          </ac:grpSpMkLst>
        </pc:grpChg>
        <pc:grpChg chg="add mod">
          <ac:chgData name="Andreas Sobczyk" userId="95d2305a-c776-4d01-b0b9-d06e3c653aed" providerId="ADAL" clId="{C26E0A01-3673-4F43-A94D-C28630FAFDCA}" dt="2024-02-15T14:11:36.375" v="467" actId="164"/>
          <ac:grpSpMkLst>
            <pc:docMk/>
            <pc:sldMk cId="3550131642" sldId="2147482474"/>
            <ac:grpSpMk id="36" creationId="{0511DCF1-7F0B-102C-FE0F-2196C0ACE9EC}"/>
          </ac:grpSpMkLst>
        </pc:grpChg>
        <pc:grpChg chg="add mod">
          <ac:chgData name="Andreas Sobczyk" userId="95d2305a-c776-4d01-b0b9-d06e3c653aed" providerId="ADAL" clId="{C26E0A01-3673-4F43-A94D-C28630FAFDCA}" dt="2024-02-15T14:11:42.086" v="468" actId="164"/>
          <ac:grpSpMkLst>
            <pc:docMk/>
            <pc:sldMk cId="3550131642" sldId="2147482474"/>
            <ac:grpSpMk id="37" creationId="{2B6AF57A-C1CD-1B21-27E3-2DC849B13795}"/>
          </ac:grpSpMkLst>
        </pc:grpChg>
        <pc:grpChg chg="add mod">
          <ac:chgData name="Andreas Sobczyk" userId="95d2305a-c776-4d01-b0b9-d06e3c653aed" providerId="ADAL" clId="{C26E0A01-3673-4F43-A94D-C28630FAFDCA}" dt="2024-02-15T14:17:52.912" v="550" actId="164"/>
          <ac:grpSpMkLst>
            <pc:docMk/>
            <pc:sldMk cId="3550131642" sldId="2147482474"/>
            <ac:grpSpMk id="67" creationId="{864D4124-058B-AE2C-1EAD-225F9E940EB6}"/>
          </ac:grpSpMkLst>
        </pc:grpChg>
        <pc:grpChg chg="add del mod">
          <ac:chgData name="Andreas Sobczyk" userId="95d2305a-c776-4d01-b0b9-d06e3c653aed" providerId="ADAL" clId="{C26E0A01-3673-4F43-A94D-C28630FAFDCA}" dt="2024-02-15T14:23:22.420" v="600"/>
          <ac:grpSpMkLst>
            <pc:docMk/>
            <pc:sldMk cId="3550131642" sldId="2147482474"/>
            <ac:grpSpMk id="75" creationId="{5329C2ED-8AF9-9F49-73F3-06AC7B26818A}"/>
          </ac:grpSpMkLst>
        </pc:grpChg>
        <pc:grpChg chg="add mod">
          <ac:chgData name="Andreas Sobczyk" userId="95d2305a-c776-4d01-b0b9-d06e3c653aed" providerId="ADAL" clId="{C26E0A01-3673-4F43-A94D-C28630FAFDCA}" dt="2024-02-15T14:23:48.149" v="637" actId="164"/>
          <ac:grpSpMkLst>
            <pc:docMk/>
            <pc:sldMk cId="3550131642" sldId="2147482474"/>
            <ac:grpSpMk id="79" creationId="{6CC35752-3F2B-070A-23C3-6B3508B636E8}"/>
          </ac:grpSpMkLst>
        </pc:grpChg>
        <pc:picChg chg="add mod">
          <ac:chgData name="Andreas Sobczyk" userId="95d2305a-c776-4d01-b0b9-d06e3c653aed" providerId="ADAL" clId="{C26E0A01-3673-4F43-A94D-C28630FAFDCA}" dt="2024-02-15T14:10:09.166" v="369" actId="164"/>
          <ac:picMkLst>
            <pc:docMk/>
            <pc:sldMk cId="3550131642" sldId="2147482474"/>
            <ac:picMk id="7" creationId="{0D8B3656-0481-1D7A-1FA8-A16DF2921196}"/>
          </ac:picMkLst>
        </pc:picChg>
        <pc:picChg chg="add mod">
          <ac:chgData name="Andreas Sobczyk" userId="95d2305a-c776-4d01-b0b9-d06e3c653aed" providerId="ADAL" clId="{C26E0A01-3673-4F43-A94D-C28630FAFDCA}" dt="2024-02-15T14:10:01.793" v="367" actId="164"/>
          <ac:picMkLst>
            <pc:docMk/>
            <pc:sldMk cId="3550131642" sldId="2147482474"/>
            <ac:picMk id="9" creationId="{6C71F476-B9F8-3E8F-4681-15C8F419CEF6}"/>
          </ac:picMkLst>
        </pc:picChg>
        <pc:picChg chg="add mod modCrop">
          <ac:chgData name="Andreas Sobczyk" userId="95d2305a-c776-4d01-b0b9-d06e3c653aed" providerId="ADAL" clId="{C26E0A01-3673-4F43-A94D-C28630FAFDCA}" dt="2024-02-15T14:10:05.325" v="368" actId="164"/>
          <ac:picMkLst>
            <pc:docMk/>
            <pc:sldMk cId="3550131642" sldId="2147482474"/>
            <ac:picMk id="11" creationId="{26C65659-1976-7BF6-9813-D132741B6997}"/>
          </ac:picMkLst>
        </pc:picChg>
        <pc:picChg chg="add mod">
          <ac:chgData name="Andreas Sobczyk" userId="95d2305a-c776-4d01-b0b9-d06e3c653aed" providerId="ADAL" clId="{C26E0A01-3673-4F43-A94D-C28630FAFDCA}" dt="2024-02-15T14:10:12.831" v="370" actId="164"/>
          <ac:picMkLst>
            <pc:docMk/>
            <pc:sldMk cId="3550131642" sldId="2147482474"/>
            <ac:picMk id="13" creationId="{2AE7B807-1750-9E97-6DB4-8C93C015ECFE}"/>
          </ac:picMkLst>
        </pc:picChg>
        <pc:picChg chg="add del mod">
          <ac:chgData name="Andreas Sobczyk" userId="95d2305a-c776-4d01-b0b9-d06e3c653aed" providerId="ADAL" clId="{C26E0A01-3673-4F43-A94D-C28630FAFDCA}" dt="2024-02-15T14:02:58.801" v="142"/>
          <ac:picMkLst>
            <pc:docMk/>
            <pc:sldMk cId="3550131642" sldId="2147482474"/>
            <ac:picMk id="15" creationId="{0FBF71E2-D7F3-5B23-3C5A-B3D8D3399E90}"/>
          </ac:picMkLst>
        </pc:picChg>
        <pc:picChg chg="add mod">
          <ac:chgData name="Andreas Sobczyk" userId="95d2305a-c776-4d01-b0b9-d06e3c653aed" providerId="ADAL" clId="{C26E0A01-3673-4F43-A94D-C28630FAFDCA}" dt="2024-02-15T14:11:48.690" v="472" actId="1076"/>
          <ac:picMkLst>
            <pc:docMk/>
            <pc:sldMk cId="3550131642" sldId="2147482474"/>
            <ac:picMk id="17" creationId="{1B758C51-DF9D-71B4-1CBD-FAEADFB9F00B}"/>
          </ac:picMkLst>
        </pc:picChg>
        <pc:picChg chg="add mod">
          <ac:chgData name="Andreas Sobczyk" userId="95d2305a-c776-4d01-b0b9-d06e3c653aed" providerId="ADAL" clId="{C26E0A01-3673-4F43-A94D-C28630FAFDCA}" dt="2024-02-15T14:11:42.086" v="468" actId="164"/>
          <ac:picMkLst>
            <pc:docMk/>
            <pc:sldMk cId="3550131642" sldId="2147482474"/>
            <ac:picMk id="19" creationId="{22F7C35B-8790-082D-7A69-A4CF5A6375DB}"/>
          </ac:picMkLst>
        </pc:picChg>
        <pc:picChg chg="add del mod">
          <ac:chgData name="Andreas Sobczyk" userId="95d2305a-c776-4d01-b0b9-d06e3c653aed" providerId="ADAL" clId="{C26E0A01-3673-4F43-A94D-C28630FAFDCA}" dt="2024-02-15T14:09:03.869" v="329"/>
          <ac:picMkLst>
            <pc:docMk/>
            <pc:sldMk cId="3550131642" sldId="2147482474"/>
            <ac:picMk id="25" creationId="{1D737EA9-4418-154A-9599-6101F995D3B3}"/>
          </ac:picMkLst>
        </pc:picChg>
        <pc:picChg chg="add mod">
          <ac:chgData name="Andreas Sobczyk" userId="95d2305a-c776-4d01-b0b9-d06e3c653aed" providerId="ADAL" clId="{C26E0A01-3673-4F43-A94D-C28630FAFDCA}" dt="2024-02-15T14:17:52.912" v="550" actId="164"/>
          <ac:picMkLst>
            <pc:docMk/>
            <pc:sldMk cId="3550131642" sldId="2147482474"/>
            <ac:picMk id="27" creationId="{1D605FDB-269B-D6BE-08B8-8A1E42764679}"/>
          </ac:picMkLst>
        </pc:picChg>
        <pc:picChg chg="add mod">
          <ac:chgData name="Andreas Sobczyk" userId="95d2305a-c776-4d01-b0b9-d06e3c653aed" providerId="ADAL" clId="{C26E0A01-3673-4F43-A94D-C28630FAFDCA}" dt="2024-02-15T14:11:36.375" v="467" actId="164"/>
          <ac:picMkLst>
            <pc:docMk/>
            <pc:sldMk cId="3550131642" sldId="2147482474"/>
            <ac:picMk id="34" creationId="{AF448B99-32A6-0EB6-419E-EE088826A19E}"/>
          </ac:picMkLst>
        </pc:picChg>
        <pc:picChg chg="add mod modCrop">
          <ac:chgData name="Andreas Sobczyk" userId="95d2305a-c776-4d01-b0b9-d06e3c653aed" providerId="ADAL" clId="{C26E0A01-3673-4F43-A94D-C28630FAFDCA}" dt="2024-02-15T14:23:48.149" v="637" actId="164"/>
          <ac:picMkLst>
            <pc:docMk/>
            <pc:sldMk cId="3550131642" sldId="2147482474"/>
            <ac:picMk id="69" creationId="{9107353A-A16E-75F2-8209-67079A35B72B}"/>
          </ac:picMkLst>
        </pc:picChg>
        <pc:picChg chg="add mod ord modCrop">
          <ac:chgData name="Andreas Sobczyk" userId="95d2305a-c776-4d01-b0b9-d06e3c653aed" providerId="ADAL" clId="{C26E0A01-3673-4F43-A94D-C28630FAFDCA}" dt="2024-02-15T14:23:48.149" v="637" actId="164"/>
          <ac:picMkLst>
            <pc:docMk/>
            <pc:sldMk cId="3550131642" sldId="2147482474"/>
            <ac:picMk id="71" creationId="{5D5FC4FE-71E9-2E88-5C67-D08C22FE2A2E}"/>
          </ac:picMkLst>
        </pc:picChg>
        <pc:picChg chg="mod">
          <ac:chgData name="Andreas Sobczyk" userId="95d2305a-c776-4d01-b0b9-d06e3c653aed" providerId="ADAL" clId="{C26E0A01-3673-4F43-A94D-C28630FAFDCA}" dt="2024-02-15T14:23:21.105" v="599"/>
          <ac:picMkLst>
            <pc:docMk/>
            <pc:sldMk cId="3550131642" sldId="2147482474"/>
            <ac:picMk id="76" creationId="{FB091389-81E1-BF38-1B81-90607CB7FF00}"/>
          </ac:picMkLst>
        </pc:picChg>
        <pc:cxnChg chg="add mod">
          <ac:chgData name="Andreas Sobczyk" userId="95d2305a-c776-4d01-b0b9-d06e3c653aed" providerId="ADAL" clId="{C26E0A01-3673-4F43-A94D-C28630FAFDCA}" dt="2024-02-15T14:12:16.834" v="477" actId="1582"/>
          <ac:cxnSpMkLst>
            <pc:docMk/>
            <pc:sldMk cId="3550131642" sldId="2147482474"/>
            <ac:cxnSpMk id="39" creationId="{B7024B7B-83EB-D29A-83D7-A0ACA6E959D7}"/>
          </ac:cxnSpMkLst>
        </pc:cxnChg>
        <pc:cxnChg chg="add mod">
          <ac:chgData name="Andreas Sobczyk" userId="95d2305a-c776-4d01-b0b9-d06e3c653aed" providerId="ADAL" clId="{C26E0A01-3673-4F43-A94D-C28630FAFDCA}" dt="2024-02-15T14:12:38.377" v="480" actId="14100"/>
          <ac:cxnSpMkLst>
            <pc:docMk/>
            <pc:sldMk cId="3550131642" sldId="2147482474"/>
            <ac:cxnSpMk id="41" creationId="{0AE2F47C-7E7D-8107-C66B-24ACA1FC8A42}"/>
          </ac:cxnSpMkLst>
        </pc:cxnChg>
        <pc:cxnChg chg="add mod">
          <ac:chgData name="Andreas Sobczyk" userId="95d2305a-c776-4d01-b0b9-d06e3c653aed" providerId="ADAL" clId="{C26E0A01-3673-4F43-A94D-C28630FAFDCA}" dt="2024-02-15T14:12:46.529" v="483" actId="14100"/>
          <ac:cxnSpMkLst>
            <pc:docMk/>
            <pc:sldMk cId="3550131642" sldId="2147482474"/>
            <ac:cxnSpMk id="44" creationId="{185D9AEF-65C4-F6EE-AC6C-D7283E71C4DE}"/>
          </ac:cxnSpMkLst>
        </pc:cxnChg>
        <pc:cxnChg chg="add mod">
          <ac:chgData name="Andreas Sobczyk" userId="95d2305a-c776-4d01-b0b9-d06e3c653aed" providerId="ADAL" clId="{C26E0A01-3673-4F43-A94D-C28630FAFDCA}" dt="2024-02-15T14:13:18.714" v="494" actId="1038"/>
          <ac:cxnSpMkLst>
            <pc:docMk/>
            <pc:sldMk cId="3550131642" sldId="2147482474"/>
            <ac:cxnSpMk id="47" creationId="{B63BE310-8B87-09A2-2550-F491F2C0F1A7}"/>
          </ac:cxnSpMkLst>
        </pc:cxnChg>
        <pc:cxnChg chg="add mod">
          <ac:chgData name="Andreas Sobczyk" userId="95d2305a-c776-4d01-b0b9-d06e3c653aed" providerId="ADAL" clId="{C26E0A01-3673-4F43-A94D-C28630FAFDCA}" dt="2024-02-15T14:13:26.272" v="498" actId="14100"/>
          <ac:cxnSpMkLst>
            <pc:docMk/>
            <pc:sldMk cId="3550131642" sldId="2147482474"/>
            <ac:cxnSpMk id="54" creationId="{4A09AEA4-EF9E-7650-EE27-438C7B08A033}"/>
          </ac:cxnSpMkLst>
        </pc:cxnChg>
        <pc:cxnChg chg="add mod">
          <ac:chgData name="Andreas Sobczyk" userId="95d2305a-c776-4d01-b0b9-d06e3c653aed" providerId="ADAL" clId="{C26E0A01-3673-4F43-A94D-C28630FAFDCA}" dt="2024-02-15T14:13:32.846" v="500" actId="1076"/>
          <ac:cxnSpMkLst>
            <pc:docMk/>
            <pc:sldMk cId="3550131642" sldId="2147482474"/>
            <ac:cxnSpMk id="56" creationId="{2CCE0AEB-57F2-423E-4422-63D894063EDE}"/>
          </ac:cxnSpMkLst>
        </pc:cxnChg>
        <pc:cxnChg chg="add mod">
          <ac:chgData name="Andreas Sobczyk" userId="95d2305a-c776-4d01-b0b9-d06e3c653aed" providerId="ADAL" clId="{C26E0A01-3673-4F43-A94D-C28630FAFDCA}" dt="2024-02-15T14:14:21.946" v="515" actId="14100"/>
          <ac:cxnSpMkLst>
            <pc:docMk/>
            <pc:sldMk cId="3550131642" sldId="2147482474"/>
            <ac:cxnSpMk id="57" creationId="{00081FFA-E8F5-6361-0E7C-3E3AB1F00B46}"/>
          </ac:cxnSpMkLst>
        </pc:cxnChg>
        <pc:cxnChg chg="add del">
          <ac:chgData name="Andreas Sobczyk" userId="95d2305a-c776-4d01-b0b9-d06e3c653aed" providerId="ADAL" clId="{C26E0A01-3673-4F43-A94D-C28630FAFDCA}" dt="2024-02-15T14:14:00.626" v="507" actId="11529"/>
          <ac:cxnSpMkLst>
            <pc:docMk/>
            <pc:sldMk cId="3550131642" sldId="2147482474"/>
            <ac:cxnSpMk id="61" creationId="{71AFE62C-B721-C660-98B2-19C518CA8155}"/>
          </ac:cxnSpMkLst>
        </pc:cxnChg>
        <pc:cxnChg chg="add mod">
          <ac:chgData name="Andreas Sobczyk" userId="95d2305a-c776-4d01-b0b9-d06e3c653aed" providerId="ADAL" clId="{C26E0A01-3673-4F43-A94D-C28630FAFDCA}" dt="2024-02-15T14:14:31.744" v="517" actId="571"/>
          <ac:cxnSpMkLst>
            <pc:docMk/>
            <pc:sldMk cId="3550131642" sldId="2147482474"/>
            <ac:cxnSpMk id="66" creationId="{0B99B69B-BEB7-FE60-39B2-EAB04A1A0D13}"/>
          </ac:cxnSpMkLst>
        </pc:cxnChg>
        <pc:cxnChg chg="add mod">
          <ac:chgData name="Andreas Sobczyk" userId="95d2305a-c776-4d01-b0b9-d06e3c653aed" providerId="ADAL" clId="{C26E0A01-3673-4F43-A94D-C28630FAFDCA}" dt="2024-02-15T14:23:17.767" v="598" actId="1035"/>
          <ac:cxnSpMkLst>
            <pc:docMk/>
            <pc:sldMk cId="3550131642" sldId="2147482474"/>
            <ac:cxnSpMk id="72" creationId="{50076A63-108F-993C-74B0-F2F35C6E4880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49:24.836"/>
    </inkml:context>
    <inkml:brush xml:id="br0">
      <inkml:brushProperty name="width" value="0.2" units="cm"/>
      <inkml:brushProperty name="height" value="0.2" units="cm"/>
      <inkml:brushProperty name="color" value="#0070C0"/>
    </inkml:brush>
  </inkml:definitions>
  <inkml:trace contextRef="#ctx0" brushRef="#br0">0 189 24575,'50'2'0,"42"-1"0,-85-1 0,0-1 0,0 0 0,0 0 0,-1 0 0,1-1 0,-1 0 0,1-1 0,-1 0 0,0 0 0,8-4 0,-11 3 0,1 1 0,-1-1 0,0 0 0,0 0 0,0 0 0,-1 0 0,0 0 0,1 0 0,-1-1 0,-1 1 0,1-1 0,-1 0 0,2-7 0,8-70 0,-9 63 0,-3 52 0,2 1 0,9 62 0,3 56 0,-13-51 0,0-100 0,0-1 0,-1 0 0,1 0 0,0 1 0,0-1 0,0 0 0,0 0 0,0 1 0,0-1 0,0 0 0,0 1 0,0-1 0,0 0 0,0 0 0,0 1 0,0-1 0,1 0 0,-1 0 0,0 1 0,0-1 0,0 0 0,0 0 0,0 1 0,0-1 0,1 0 0,-1 0 0,0 0 0,0 1 0,0-1 0,1 0 0,-1 0 0,0 0 0,0 0 0,1 1 0,-1-1 0,0 0 0,0 0 0,1 0 0,-1 0 0,0 0 0,0 0 0,1 0 0,-1 0 0,0 0 0,0 0 0,1 0 0,-1 0 0,0 0 0,1 0 0,-1 0 0,0 0 0,14-15 0,8-24 0,-9 6-151,-2 0-1,-1-1 0,-2 0 0,-1 0 1,-2-1-1,-1 0 0,-1 0 1,-3-42-1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49:59.754"/>
    </inkml:context>
    <inkml:brush xml:id="br0">
      <inkml:brushProperty name="width" value="0.2" units="cm"/>
      <inkml:brushProperty name="height" value="0.2" units="cm"/>
      <inkml:brushProperty name="color" value="#BF8B00"/>
    </inkml:brush>
  </inkml:definitions>
  <inkml:trace contextRef="#ctx0" brushRef="#br0">75 8 24575,'-2'50'0,"-10"57"0,5-55 0,3-35 0,0 0 0,-1 1 0,-1-2 0,-8 19 0,-7 20 0,24-53 0,8-9 0,18-17 0,-20 16 0,21-14 0,61-33 0,15-11 0,-91 52 0,-15 7 0,-31 4 0,24 3 0,-11 1 0,0-2 0,0 0 0,-33-8 0,123 1 0,486 9 0,-493-12 0,-57 8 0,0 1 0,0 0 0,0 1 0,0 0 0,0 0 0,0 1 0,1-1 0,-1 2 0,0-1 0,12 3 0,-18-1 0,1-1 0,-1 0 0,0 1 0,0 0 0,0-1 0,0 1 0,0 0 0,0 0 0,0 0 0,-1 0 0,1 0 0,-1 1 0,1-1 0,-1 0 0,0 1 0,0-1 0,0 1 0,0-1 0,-1 1 0,1 0 0,0-1 0,-1 1 0,0-1 0,0 4 0,1-3 0,-1-1 0,0 0 0,0 1 0,0-1 0,-1 0 0,1 1 0,0-1 0,-1 0 0,0 1 0,1-1 0,-1 0 0,0 0 0,0 1 0,0-1 0,-1 0 0,1 0 0,0 0 0,-1 0 0,1-1 0,-1 1 0,0 0 0,1-1 0,-1 1 0,0-1 0,0 1 0,0-1 0,-3 1 0,-45 12 0,0-2 0,-78 8 0,126-20 0,-51 4 0,-87-3 0,62-3 0,71 2 0,1-1 0,-1 0 0,1-1 0,-1 1 0,1-1 0,0-1 0,0 1 0,0-1 0,0 0 0,0-1 0,0 1 0,1-1 0,0 0 0,-9-8 0,10 8 0,1 1 0,-1-1 0,1 0 0,-1 0 0,1-1 0,0 1 0,1-1 0,-1 1 0,1-1 0,0 0 0,0 0 0,0 0 0,1 0 0,0 0 0,0 0 0,0 0 0,1-1 0,-1 1 0,1-6 0,2 7 0,-1 1 0,0-1 0,1 1 0,0-1 0,0 1 0,0 0 0,0-1 0,1 1 0,-1 0 0,1 1 0,-1-1 0,1 0 0,0 1 0,0-1 0,1 1 0,-1 0 0,0 0 0,1 0 0,-1 1 0,1-1 0,7-1 0,5-2 0,0 0 0,0 1 0,28-3 0,22 1 0,-44 5 0,-1 0 0,0-1 0,0-2 0,0 0 0,0-1 0,0-1 0,-1-1 0,0 0 0,26-15 0,-33 15-1365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50:32.837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258 41 24575,'-8'0'0,"1"1"0,-1 0 0,1 0 0,-1 1 0,1 0 0,-1 0 0,1 1 0,0 0 0,0 0 0,0 0 0,1 1 0,-1 0 0,-10 9 0,-6 3 0,4-3 0,1 0 0,1 1 0,1 1 0,-22 24 0,36-38 0,1 1 0,-1 0 0,1 0 0,-1 0 0,1 1 0,0-1 0,0 0 0,0 0 0,0 1 0,-1 4 0,2-7 0,0 1 0,0-1 0,0 1 0,0-1 0,0 0 0,0 1 0,0-1 0,0 1 0,0-1 0,1 1 0,-1-1 0,0 0 0,0 1 0,0-1 0,1 1 0,-1-1 0,0 0 0,0 1 0,1-1 0,-1 0 0,0 0 0,1 1 0,-1-1 0,1 0 0,-1 0 0,0 1 0,1-1 0,-1 0 0,1 0 0,-1 0 0,0 0 0,1 0 0,-1 1 0,1-1 0,0 0 0,3 0 0,1 0 0,0-1 0,-1 1 0,1-1 0,-1 0 0,1 0 0,-1-1 0,1 1 0,7-5 0,90-49 0,-73 38 0,1 1 0,0 1 0,1 1 0,42-12 0,-25 12 0,-35 9 0,1 0 0,0 2 0,-1 0 0,1 0 0,20 0 0,2 0 0,1-1 0,37-9 0,-43 6 0,1 2 0,-1 1 0,40 0 0,-65 5 0,-1 0 0,1 0 0,-1 0 0,0 1 0,0 0 0,1 0 0,-1 0 0,9 6 0,-8-5 0,-1 0 0,1 0 0,0 0 0,1-1 0,12 3 0,-15-4 0,-1-1 0,1 1 0,0 0 0,0 0 0,0 1 0,0-1 0,-1 1 0,1-1 0,-1 1 0,1 0 0,-1 1 0,0-1 0,0 1 0,0-1 0,0 1 0,0 0 0,-1 0 0,1 0 0,-1 0 0,0 1 0,0-1 0,0 0 0,0 1 0,0 0 0,-1-1 0,0 1 0,0 0 0,0 0 0,0 0 0,0 0 0,-1 0 0,0 0 0,0 0 0,0 0 0,0 0 0,0 0 0,-1 0 0,0-1 0,0 1 0,0 0 0,0 0 0,-1 0 0,1-1 0,-1 1 0,0-1 0,0 1 0,0-1 0,-1 0 0,-4 5 0,0-2 0,0-1 0,0 0 0,-1 0 0,0-1 0,0 0 0,0 0 0,0-1 0,-1 0 0,1 0 0,-1-1 0,0 0 0,-12 1 0,-16 1 0,-57-1 0,22-2 0,-85-4 0,149 2 0,-1-1 0,1 0 0,-1-1 0,1 0 0,0 0 0,0-1 0,0 0 0,-7-5 0,7 4 0,1 1 0,-1 0 0,0 0 0,0 1 0,-1 0 0,1 0 0,0 1 0,-14-2 0,-164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EEC8F-0795-4C0B-9852-3BDDED5A8BB3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E41F3-96D4-4969-9E20-9CF6BB3E5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6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4CA52-9A94-4370-BED9-0CC93B5CC4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64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01081-E19D-419D-B0AB-F3E6317950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31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62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E41F3-96D4-4969-9E20-9CF6BB3E54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E41F3-96D4-4969-9E20-9CF6BB3E54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9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ssion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6D5-D701-F30B-B778-1F95C307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9028"/>
            <a:ext cx="10515600" cy="192344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2074A-2E07-DF07-727B-D43F49F3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F6402C0E-7E66-7500-FDD7-C91C359132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90" y="-1339022"/>
            <a:ext cx="4738619" cy="4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item layou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EDED-EC0C-37EF-A5C5-34C2A571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58B2D6D-190E-02E4-B3BD-F2F6392AD2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FA8FEF5-4636-8302-F090-0CDFCD75B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BABD76-CB77-497F-8FD8-EAE3751D7C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7CE2F-9BB3-1997-C53D-CFDAFAE21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3766131-0329-DAAD-9F9D-477DA05E18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49B661-55E2-8190-8154-AEA11CEDA3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C785EE0-E078-907D-F24E-CF41462EF6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362D20-AE9B-6FF6-AD10-19918277E5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0DADDC6-1DC9-07AD-12ED-47641EC163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805" y="372685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C3AE27C-94BB-20D5-7CC5-3CBEECB8C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6805" y="457169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68B1D05-D44F-2EAA-0991-674C745D4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15730" y="372685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EE675F8-9B81-F55A-27B6-6B2BDABE9D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15730" y="456505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C589723-7D4C-5110-D8AC-4412F434F7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6813" y="372685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4855417-61F8-F822-D23F-B7D3377C4A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6813" y="457169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F95EBB24-9976-772B-A006-FC6016507C8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5738" y="372685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5D5AD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83884D7-5F34-A3F9-88BF-AC058007F7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075738" y="456505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chemeClr val="tx1"/>
                </a:solidFill>
              </a:defRPr>
            </a:lvl2pPr>
            <a:lvl3pPr marL="438150" indent="-133350">
              <a:defRPr lang="en-US" dirty="0">
                <a:solidFill>
                  <a:schemeClr val="tx1"/>
                </a:solidFill>
              </a:defRPr>
            </a:lvl3pPr>
            <a:lvl4pPr marL="566738" indent="-114300">
              <a:defRPr lang="en-US" dirty="0">
                <a:solidFill>
                  <a:schemeClr val="tx1"/>
                </a:solidFill>
              </a:defRPr>
            </a:lvl4pPr>
            <a:lvl5pPr marL="685800" indent="-109538"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16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220286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5234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C5D2-892F-ECC7-1CDA-369ECBABA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714C6-63B5-C23C-731D-A19946EBF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pic>
        <p:nvPicPr>
          <p:cNvPr id="12" name="Picture 11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C0B3B836-E975-8A02-3482-5AA39C5D9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C1DD-37EC-7DEA-9F61-43B89F44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A04E-81C8-9C1E-AA77-21F2F44B0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9560A-15AC-F711-4108-6E281C8B6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5EBAC073-219D-C175-B53F-09AA1705D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5EAF-D9A3-8221-D5B0-9F0522018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5" y="196770"/>
            <a:ext cx="10515600" cy="8102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4C22-2726-6D4A-D003-575BC36B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5" y="1253330"/>
            <a:ext cx="10515600" cy="5407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8" name="Picture 7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208D08B3-0888-77A2-41FB-7DE6DBFA8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675718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6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13B8-08BD-C592-E1F5-A9F27648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F38B-CE9F-CFFB-8128-BF27712B7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6BE86-1F5E-FBED-DCB5-1C82430CB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8" name="Picture 7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BB730847-8469-8A94-9F40-DBFD6D028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7E53-BE24-19B2-3D5B-676F1EE7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A3A21-BF66-2C19-FD78-714F4D99F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2AA12-8284-E617-D3DB-C86CAD67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17D54-47D4-770C-87F8-A0FA7DF93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0BD5E-97D6-59DA-7EB9-3A182F08A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0" name="Picture 9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063B909F-B90C-12CF-F02C-447FB6DA6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5826-726C-619F-D1B3-D2C4855F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pic>
        <p:nvPicPr>
          <p:cNvPr id="6" name="Picture 5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B3F317EC-D265-0C05-3321-5088D14D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4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5DF9F887-9849-0631-422A-75575D9CD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2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67B7-AB02-2103-A02D-6B3EAD3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3E83-F983-53D7-3EDE-378BDE64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23D12-A270-BCF4-37AE-11C41ED2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logo with text and colorful lines&#10;&#10;Description automatically generated">
            <a:extLst>
              <a:ext uri="{FF2B5EF4-FFF2-40B4-BE49-F238E27FC236}">
                <a16:creationId xmlns:a16="http://schemas.microsoft.com/office/drawing/2014/main" id="{AA17D23E-C150-C9E7-90ED-8B984AEBD9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27706" r="22352" b="23240"/>
          <a:stretch/>
        </p:blipFill>
        <p:spPr>
          <a:xfrm>
            <a:off x="10594693" y="0"/>
            <a:ext cx="1597307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184836-F682-4F07-AFA6-9D8914BC992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b="0" i="0">
                <a:solidFill>
                  <a:srgbClr val="EAEAEA"/>
                </a:solidFill>
                <a:effectLst/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BC561-422F-3B83-FF2C-A0C7E82D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196770"/>
            <a:ext cx="10515600" cy="810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3ABAF-145E-A0F9-0107-A3932E08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90" y="1253330"/>
            <a:ext cx="10515600" cy="5407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881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7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customXml" Target="../ink/ink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opilot.cloud.microsoft/en-US/prompts" TargetMode="External"/><Relationship Id="rId3" Type="http://schemas.openxmlformats.org/officeDocument/2006/relationships/hyperlink" Target="https://learn.microsoft.com/en-us/microsoft-365-copilot/microsoft-365-copilot-privacy#microsoft-copilot-for-microsoft-365-and-the-eu-data-boundary" TargetMode="External"/><Relationship Id="rId7" Type="http://schemas.openxmlformats.org/officeDocument/2006/relationships/hyperlink" Target="https://learn.microsoft.com/en-us/microsoft-365-copilot/microsoft-365-copilot-enable-users" TargetMode="External"/><Relationship Id="rId2" Type="http://schemas.openxmlformats.org/officeDocument/2006/relationships/hyperlink" Target="https://learn.microsoft.com/en-us/microsoft-365-copilot/microsoft-365-copilot-privac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microsoft-365-copilot/microsoft-365-copilot-requirements" TargetMode="External"/><Relationship Id="rId11" Type="http://schemas.openxmlformats.org/officeDocument/2006/relationships/hyperlink" Target="https://learn.microsoft.com/en-us/microsoft-365/admin/activity-reports/microsoft-365-copilot-usage?view=o365-worldwide" TargetMode="External"/><Relationship Id="rId5" Type="http://schemas.openxmlformats.org/officeDocument/2006/relationships/hyperlink" Target="https://learn.microsoft.com/en-us/compliance/" TargetMode="External"/><Relationship Id="rId10" Type="http://schemas.openxmlformats.org/officeDocument/2006/relationships/hyperlink" Target="https://learn.microsoft.com/en-us/microsoft-365-copilot/extensibility/" TargetMode="External"/><Relationship Id="rId4" Type="http://schemas.openxmlformats.org/officeDocument/2006/relationships/hyperlink" Target="https://learn.microsoft.com/en-us/microsoft-365-copilot/microsoft-365-copilot-privacy#how-does-microsoft-copilot-for-microsoft-365-protect-organizational-data" TargetMode="External"/><Relationship Id="rId9" Type="http://schemas.openxmlformats.org/officeDocument/2006/relationships/hyperlink" Target="https://www.microsoft.com/en-us/microsoft-365/roadmap?filters=Launched%2CIn%20develop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microsoft-viva/sales" TargetMode="External"/><Relationship Id="rId3" Type="http://schemas.openxmlformats.org/officeDocument/2006/relationships/hyperlink" Target="https://blogs.microsoft.com/blog/2023/03/06/introducing-microsoft-dynamics-365-copilot/" TargetMode="External"/><Relationship Id="rId7" Type="http://schemas.openxmlformats.org/officeDocument/2006/relationships/hyperlink" Target="https://www.microsoft.com/en-us/edge/features/bing-chat?form=MT00D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blog/2023-03-22-github-copilot-x-the-ai-powered-developer-experience/" TargetMode="External"/><Relationship Id="rId5" Type="http://schemas.openxmlformats.org/officeDocument/2006/relationships/hyperlink" Target="https://aka.ms/SecurityCopilot" TargetMode="External"/><Relationship Id="rId4" Type="http://schemas.openxmlformats.org/officeDocument/2006/relationships/hyperlink" Target="https://cloudblogs.microsoft.com/powerplatform/2023/03/16/power-platform-is-leading-a-new-era-of-ai-generated-low-code-app-development/" TargetMode="External"/><Relationship Id="rId9" Type="http://schemas.openxmlformats.org/officeDocument/2006/relationships/hyperlink" Target="https://www.microsoft.com/en-us/microsoft-teams/premiu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7A0C28-9CCD-2B91-70F9-74D5914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>
                <a:solidFill>
                  <a:srgbClr val="EAEAEA"/>
                </a:solidFill>
                <a:effectLst/>
                <a:latin typeface="Montserrat" panose="00000500000000000000" pitchFamily="2" charset="0"/>
              </a:rPr>
              <a:t>Microsoft Copilot &amp; Azure Open AI – now what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51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04C26B-9BD7-AE9E-0823-E5C7635AE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87490" y="0"/>
            <a:ext cx="0" cy="6858000"/>
          </a:xfrm>
          <a:prstGeom prst="line">
            <a:avLst/>
          </a:prstGeom>
          <a:ln w="28575">
            <a:solidFill>
              <a:srgbClr val="D2D2D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FC329B1-9386-46C9-6104-E98A398EA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50" y="1947127"/>
            <a:ext cx="182880" cy="182880"/>
          </a:xfrm>
          <a:prstGeom prst="ellipse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90482A-D24A-D8B4-52C8-6F089064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00332" y="3215690"/>
            <a:ext cx="182880" cy="182880"/>
          </a:xfrm>
          <a:prstGeom prst="ellipse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556A3F-E60E-3787-0ADB-1DB2D8E6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50" y="4504681"/>
            <a:ext cx="182880" cy="182880"/>
          </a:xfrm>
          <a:prstGeom prst="ellipse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C21F0E-90A2-9484-CFB4-C748E6A6B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50" y="5793672"/>
            <a:ext cx="182880" cy="182880"/>
          </a:xfrm>
          <a:prstGeom prst="ellipse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369AB-7DB1-57D0-7E2D-D47CEF120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358" y="2598003"/>
            <a:ext cx="4013492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Common questions </a:t>
            </a: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we hear from customers</a:t>
            </a:r>
          </a:p>
        </p:txBody>
      </p:sp>
      <p:sp>
        <p:nvSpPr>
          <p:cNvPr id="24" name="Graphic 1117" descr="Icon of a shield with a checkmark">
            <a:extLst>
              <a:ext uri="{FF2B5EF4-FFF2-40B4-BE49-F238E27FC236}">
                <a16:creationId xmlns:a16="http://schemas.microsoft.com/office/drawing/2014/main" id="{7C0622EF-5E1C-4FD6-EE0B-556C2B82B058}"/>
              </a:ext>
            </a:extLst>
          </p:cNvPr>
          <p:cNvSpPr>
            <a:spLocks noChangeAspect="1"/>
          </p:cNvSpPr>
          <p:nvPr/>
        </p:nvSpPr>
        <p:spPr>
          <a:xfrm>
            <a:off x="5725500" y="1894550"/>
            <a:ext cx="274320" cy="288035"/>
          </a:xfrm>
          <a:custGeom>
            <a:avLst/>
            <a:gdLst>
              <a:gd name="connsiteX0" fmla="*/ 0 w 190500"/>
              <a:gd name="connsiteY0" fmla="*/ 35719 h 200024"/>
              <a:gd name="connsiteX1" fmla="*/ 7144 w 190500"/>
              <a:gd name="connsiteY1" fmla="*/ 28575 h 200024"/>
              <a:gd name="connsiteX2" fmla="*/ 81439 w 190500"/>
              <a:gd name="connsiteY2" fmla="*/ 1429 h 200024"/>
              <a:gd name="connsiteX3" fmla="*/ 90011 w 190500"/>
              <a:gd name="connsiteY3" fmla="*/ 1429 h 200024"/>
              <a:gd name="connsiteX4" fmla="*/ 164306 w 190500"/>
              <a:gd name="connsiteY4" fmla="*/ 28575 h 200024"/>
              <a:gd name="connsiteX5" fmla="*/ 171450 w 190500"/>
              <a:gd name="connsiteY5" fmla="*/ 35719 h 200024"/>
              <a:gd name="connsiteX6" fmla="*/ 171450 w 190500"/>
              <a:gd name="connsiteY6" fmla="*/ 85725 h 200024"/>
              <a:gd name="connsiteX7" fmla="*/ 171069 w 190500"/>
              <a:gd name="connsiteY7" fmla="*/ 95212 h 200024"/>
              <a:gd name="connsiteX8" fmla="*/ 157115 w 190500"/>
              <a:gd name="connsiteY8" fmla="*/ 88697 h 200024"/>
              <a:gd name="connsiteX9" fmla="*/ 157163 w 190500"/>
              <a:gd name="connsiteY9" fmla="*/ 85725 h 200024"/>
              <a:gd name="connsiteX10" fmla="*/ 157163 w 190500"/>
              <a:gd name="connsiteY10" fmla="*/ 42653 h 200024"/>
              <a:gd name="connsiteX11" fmla="*/ 85725 w 190500"/>
              <a:gd name="connsiteY11" fmla="*/ 15983 h 200024"/>
              <a:gd name="connsiteX12" fmla="*/ 14288 w 190500"/>
              <a:gd name="connsiteY12" fmla="*/ 42653 h 200024"/>
              <a:gd name="connsiteX13" fmla="*/ 14288 w 190500"/>
              <a:gd name="connsiteY13" fmla="*/ 85725 h 200024"/>
              <a:gd name="connsiteX14" fmla="*/ 82153 w 190500"/>
              <a:gd name="connsiteY14" fmla="*/ 174165 h 200024"/>
              <a:gd name="connsiteX15" fmla="*/ 91726 w 190500"/>
              <a:gd name="connsiteY15" fmla="*/ 188643 h 200024"/>
              <a:gd name="connsiteX16" fmla="*/ 88344 w 190500"/>
              <a:gd name="connsiteY16" fmla="*/ 190005 h 200024"/>
              <a:gd name="connsiteX17" fmla="*/ 83106 w 190500"/>
              <a:gd name="connsiteY17" fmla="*/ 190005 h 200024"/>
              <a:gd name="connsiteX18" fmla="*/ 0 w 190500"/>
              <a:gd name="connsiteY18" fmla="*/ 85725 h 200024"/>
              <a:gd name="connsiteX19" fmla="*/ 0 w 190500"/>
              <a:gd name="connsiteY19" fmla="*/ 35719 h 200024"/>
              <a:gd name="connsiteX20" fmla="*/ 190500 w 190500"/>
              <a:gd name="connsiteY20" fmla="*/ 147638 h 200024"/>
              <a:gd name="connsiteX21" fmla="*/ 138113 w 190500"/>
              <a:gd name="connsiteY21" fmla="*/ 200025 h 200024"/>
              <a:gd name="connsiteX22" fmla="*/ 85725 w 190500"/>
              <a:gd name="connsiteY22" fmla="*/ 147638 h 200024"/>
              <a:gd name="connsiteX23" fmla="*/ 138113 w 190500"/>
              <a:gd name="connsiteY23" fmla="*/ 95250 h 200024"/>
              <a:gd name="connsiteX24" fmla="*/ 190500 w 190500"/>
              <a:gd name="connsiteY24" fmla="*/ 147638 h 200024"/>
              <a:gd name="connsiteX25" fmla="*/ 170059 w 190500"/>
              <a:gd name="connsiteY25" fmla="*/ 125216 h 200024"/>
              <a:gd name="connsiteX26" fmla="*/ 163324 w 190500"/>
              <a:gd name="connsiteY26" fmla="*/ 125207 h 200024"/>
              <a:gd name="connsiteX27" fmla="*/ 163316 w 190500"/>
              <a:gd name="connsiteY27" fmla="*/ 125216 h 200024"/>
              <a:gd name="connsiteX28" fmla="*/ 128588 w 190500"/>
              <a:gd name="connsiteY28" fmla="*/ 159953 h 200024"/>
              <a:gd name="connsiteX29" fmla="*/ 112909 w 190500"/>
              <a:gd name="connsiteY29" fmla="*/ 144266 h 200024"/>
              <a:gd name="connsiteX30" fmla="*/ 106166 w 190500"/>
              <a:gd name="connsiteY30" fmla="*/ 144266 h 200024"/>
              <a:gd name="connsiteX31" fmla="*/ 106166 w 190500"/>
              <a:gd name="connsiteY31" fmla="*/ 151009 h 200024"/>
              <a:gd name="connsiteX32" fmla="*/ 125216 w 190500"/>
              <a:gd name="connsiteY32" fmla="*/ 170059 h 200024"/>
              <a:gd name="connsiteX33" fmla="*/ 131951 w 190500"/>
              <a:gd name="connsiteY33" fmla="*/ 170068 h 200024"/>
              <a:gd name="connsiteX34" fmla="*/ 131959 w 190500"/>
              <a:gd name="connsiteY34" fmla="*/ 170059 h 200024"/>
              <a:gd name="connsiteX35" fmla="*/ 170059 w 190500"/>
              <a:gd name="connsiteY35" fmla="*/ 131959 h 200024"/>
              <a:gd name="connsiteX36" fmla="*/ 170068 w 190500"/>
              <a:gd name="connsiteY36" fmla="*/ 125224 h 200024"/>
              <a:gd name="connsiteX37" fmla="*/ 170059 w 190500"/>
              <a:gd name="connsiteY37" fmla="*/ 125216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90500" h="200024">
                <a:moveTo>
                  <a:pt x="0" y="35719"/>
                </a:moveTo>
                <a:cubicBezTo>
                  <a:pt x="0" y="31773"/>
                  <a:pt x="3198" y="28575"/>
                  <a:pt x="7144" y="28575"/>
                </a:cubicBezTo>
                <a:cubicBezTo>
                  <a:pt x="32509" y="28575"/>
                  <a:pt x="57226" y="19593"/>
                  <a:pt x="81439" y="1429"/>
                </a:cubicBezTo>
                <a:cubicBezTo>
                  <a:pt x="83979" y="-476"/>
                  <a:pt x="87471" y="-476"/>
                  <a:pt x="90011" y="1429"/>
                </a:cubicBezTo>
                <a:cubicBezTo>
                  <a:pt x="114224" y="19593"/>
                  <a:pt x="138941" y="28575"/>
                  <a:pt x="164306" y="28575"/>
                </a:cubicBezTo>
                <a:cubicBezTo>
                  <a:pt x="168252" y="28575"/>
                  <a:pt x="171450" y="31773"/>
                  <a:pt x="171450" y="35719"/>
                </a:cubicBezTo>
                <a:lnTo>
                  <a:pt x="171450" y="85725"/>
                </a:lnTo>
                <a:cubicBezTo>
                  <a:pt x="171450" y="88944"/>
                  <a:pt x="171317" y="92107"/>
                  <a:pt x="171069" y="95212"/>
                </a:cubicBezTo>
                <a:cubicBezTo>
                  <a:pt x="166708" y="92465"/>
                  <a:pt x="162020" y="90276"/>
                  <a:pt x="157115" y="88697"/>
                </a:cubicBezTo>
                <a:cubicBezTo>
                  <a:pt x="157143" y="87716"/>
                  <a:pt x="157163" y="86725"/>
                  <a:pt x="157163" y="85725"/>
                </a:cubicBezTo>
                <a:lnTo>
                  <a:pt x="157163" y="42653"/>
                </a:lnTo>
                <a:cubicBezTo>
                  <a:pt x="132617" y="41205"/>
                  <a:pt x="108776" y="32271"/>
                  <a:pt x="85725" y="15983"/>
                </a:cubicBezTo>
                <a:cubicBezTo>
                  <a:pt x="62675" y="32271"/>
                  <a:pt x="38833" y="41205"/>
                  <a:pt x="14288" y="42653"/>
                </a:cubicBezTo>
                <a:lnTo>
                  <a:pt x="14288" y="85725"/>
                </a:lnTo>
                <a:cubicBezTo>
                  <a:pt x="14288" y="125244"/>
                  <a:pt x="36500" y="154505"/>
                  <a:pt x="82153" y="174165"/>
                </a:cubicBezTo>
                <a:cubicBezTo>
                  <a:pt x="84649" y="179416"/>
                  <a:pt x="87872" y="184290"/>
                  <a:pt x="91726" y="188643"/>
                </a:cubicBezTo>
                <a:lnTo>
                  <a:pt x="88344" y="190005"/>
                </a:lnTo>
                <a:cubicBezTo>
                  <a:pt x="86661" y="190668"/>
                  <a:pt x="84789" y="190668"/>
                  <a:pt x="83106" y="190005"/>
                </a:cubicBezTo>
                <a:cubicBezTo>
                  <a:pt x="28175" y="168364"/>
                  <a:pt x="0" y="133350"/>
                  <a:pt x="0" y="85725"/>
                </a:cubicBezTo>
                <a:lnTo>
                  <a:pt x="0" y="35719"/>
                </a:lnTo>
                <a:close/>
                <a:moveTo>
                  <a:pt x="190500" y="147638"/>
                </a:moveTo>
                <a:cubicBezTo>
                  <a:pt x="190500" y="176571"/>
                  <a:pt x="167046" y="200025"/>
                  <a:pt x="138113" y="200025"/>
                </a:cubicBezTo>
                <a:cubicBezTo>
                  <a:pt x="109179" y="200025"/>
                  <a:pt x="85725" y="176571"/>
                  <a:pt x="85725" y="147638"/>
                </a:cubicBezTo>
                <a:cubicBezTo>
                  <a:pt x="85725" y="118704"/>
                  <a:pt x="109179" y="95250"/>
                  <a:pt x="138113" y="95250"/>
                </a:cubicBezTo>
                <a:cubicBezTo>
                  <a:pt x="167046" y="95250"/>
                  <a:pt x="190500" y="118704"/>
                  <a:pt x="190500" y="147638"/>
                </a:cubicBezTo>
                <a:close/>
                <a:moveTo>
                  <a:pt x="170059" y="125216"/>
                </a:moveTo>
                <a:cubicBezTo>
                  <a:pt x="168202" y="123354"/>
                  <a:pt x="165186" y="123350"/>
                  <a:pt x="163324" y="125207"/>
                </a:cubicBezTo>
                <a:cubicBezTo>
                  <a:pt x="163321" y="125210"/>
                  <a:pt x="163319" y="125213"/>
                  <a:pt x="163316" y="125216"/>
                </a:cubicBezTo>
                <a:lnTo>
                  <a:pt x="128588" y="159953"/>
                </a:lnTo>
                <a:lnTo>
                  <a:pt x="112909" y="144266"/>
                </a:lnTo>
                <a:cubicBezTo>
                  <a:pt x="111047" y="142404"/>
                  <a:pt x="108028" y="142404"/>
                  <a:pt x="106166" y="144266"/>
                </a:cubicBezTo>
                <a:cubicBezTo>
                  <a:pt x="104304" y="146128"/>
                  <a:pt x="104304" y="149147"/>
                  <a:pt x="106166" y="151009"/>
                </a:cubicBezTo>
                <a:lnTo>
                  <a:pt x="125216" y="170059"/>
                </a:lnTo>
                <a:cubicBezTo>
                  <a:pt x="127073" y="171921"/>
                  <a:pt x="130089" y="171925"/>
                  <a:pt x="131951" y="170068"/>
                </a:cubicBezTo>
                <a:cubicBezTo>
                  <a:pt x="131954" y="170065"/>
                  <a:pt x="131957" y="170062"/>
                  <a:pt x="131959" y="170059"/>
                </a:cubicBezTo>
                <a:lnTo>
                  <a:pt x="170059" y="131959"/>
                </a:lnTo>
                <a:cubicBezTo>
                  <a:pt x="171921" y="130102"/>
                  <a:pt x="171925" y="127086"/>
                  <a:pt x="170068" y="125224"/>
                </a:cubicBezTo>
                <a:cubicBezTo>
                  <a:pt x="170065" y="125221"/>
                  <a:pt x="170062" y="125219"/>
                  <a:pt x="170059" y="125216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2B8B432F-FC96-871D-F7AF-038CC6ED200A}"/>
              </a:ext>
            </a:extLst>
          </p:cNvPr>
          <p:cNvSpPr txBox="1"/>
          <p:nvPr/>
        </p:nvSpPr>
        <p:spPr>
          <a:xfrm>
            <a:off x="6457277" y="1853902"/>
            <a:ext cx="411960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do we know our data is secure?</a:t>
            </a:r>
          </a:p>
        </p:txBody>
      </p:sp>
      <p:sp>
        <p:nvSpPr>
          <p:cNvPr id="25" name="Graphic 1120" descr="Icon of a clipboard with a checkmark">
            <a:extLst>
              <a:ext uri="{FF2B5EF4-FFF2-40B4-BE49-F238E27FC236}">
                <a16:creationId xmlns:a16="http://schemas.microsoft.com/office/drawing/2014/main" id="{59E10D2B-5F68-1315-3869-13498F2E97D3}"/>
              </a:ext>
            </a:extLst>
          </p:cNvPr>
          <p:cNvSpPr>
            <a:spLocks noChangeAspect="1"/>
          </p:cNvSpPr>
          <p:nvPr/>
        </p:nvSpPr>
        <p:spPr>
          <a:xfrm>
            <a:off x="5725500" y="3156669"/>
            <a:ext cx="274320" cy="303197"/>
          </a:xfrm>
          <a:custGeom>
            <a:avLst/>
            <a:gdLst>
              <a:gd name="connsiteX0" fmla="*/ 92869 w 180975"/>
              <a:gd name="connsiteY0" fmla="*/ 0 h 200025"/>
              <a:gd name="connsiteX1" fmla="*/ 114167 w 180975"/>
              <a:gd name="connsiteY1" fmla="*/ 19069 h 200025"/>
              <a:gd name="connsiteX2" fmla="*/ 114167 w 180975"/>
              <a:gd name="connsiteY2" fmla="*/ 19050 h 200025"/>
              <a:gd name="connsiteX3" fmla="*/ 130969 w 180975"/>
              <a:gd name="connsiteY3" fmla="*/ 19050 h 200025"/>
              <a:gd name="connsiteX4" fmla="*/ 152400 w 180975"/>
              <a:gd name="connsiteY4" fmla="*/ 40481 h 200025"/>
              <a:gd name="connsiteX5" fmla="*/ 152400 w 180975"/>
              <a:gd name="connsiteY5" fmla="*/ 90468 h 200025"/>
              <a:gd name="connsiteX6" fmla="*/ 138113 w 180975"/>
              <a:gd name="connsiteY6" fmla="*/ 86449 h 200025"/>
              <a:gd name="connsiteX7" fmla="*/ 138113 w 180975"/>
              <a:gd name="connsiteY7" fmla="*/ 40481 h 200025"/>
              <a:gd name="connsiteX8" fmla="*/ 130969 w 180975"/>
              <a:gd name="connsiteY8" fmla="*/ 33338 h 200025"/>
              <a:gd name="connsiteX9" fmla="*/ 110690 w 180975"/>
              <a:gd name="connsiteY9" fmla="*/ 33338 h 200025"/>
              <a:gd name="connsiteX10" fmla="*/ 92869 w 180975"/>
              <a:gd name="connsiteY10" fmla="*/ 42863 h 200025"/>
              <a:gd name="connsiteX11" fmla="*/ 59531 w 180975"/>
              <a:gd name="connsiteY11" fmla="*/ 42863 h 200025"/>
              <a:gd name="connsiteX12" fmla="*/ 41710 w 180975"/>
              <a:gd name="connsiteY12" fmla="*/ 33338 h 200025"/>
              <a:gd name="connsiteX13" fmla="*/ 21431 w 180975"/>
              <a:gd name="connsiteY13" fmla="*/ 33338 h 200025"/>
              <a:gd name="connsiteX14" fmla="*/ 14288 w 180975"/>
              <a:gd name="connsiteY14" fmla="*/ 40481 h 200025"/>
              <a:gd name="connsiteX15" fmla="*/ 14288 w 180975"/>
              <a:gd name="connsiteY15" fmla="*/ 169069 h 200025"/>
              <a:gd name="connsiteX16" fmla="*/ 21431 w 180975"/>
              <a:gd name="connsiteY16" fmla="*/ 176213 h 200025"/>
              <a:gd name="connsiteX17" fmla="*/ 73647 w 180975"/>
              <a:gd name="connsiteY17" fmla="*/ 176213 h 200025"/>
              <a:gd name="connsiteX18" fmla="*/ 83915 w 180975"/>
              <a:gd name="connsiteY18" fmla="*/ 190500 h 200025"/>
              <a:gd name="connsiteX19" fmla="*/ 21431 w 180975"/>
              <a:gd name="connsiteY19" fmla="*/ 190500 h 200025"/>
              <a:gd name="connsiteX20" fmla="*/ 0 w 180975"/>
              <a:gd name="connsiteY20" fmla="*/ 169069 h 200025"/>
              <a:gd name="connsiteX21" fmla="*/ 0 w 180975"/>
              <a:gd name="connsiteY21" fmla="*/ 40481 h 200025"/>
              <a:gd name="connsiteX22" fmla="*/ 21431 w 180975"/>
              <a:gd name="connsiteY22" fmla="*/ 19050 h 200025"/>
              <a:gd name="connsiteX23" fmla="*/ 38233 w 180975"/>
              <a:gd name="connsiteY23" fmla="*/ 19050 h 200025"/>
              <a:gd name="connsiteX24" fmla="*/ 59531 w 180975"/>
              <a:gd name="connsiteY24" fmla="*/ 0 h 200025"/>
              <a:gd name="connsiteX25" fmla="*/ 92869 w 180975"/>
              <a:gd name="connsiteY25" fmla="*/ 0 h 200025"/>
              <a:gd name="connsiteX26" fmla="*/ 114252 w 180975"/>
              <a:gd name="connsiteY26" fmla="*/ 19964 h 200025"/>
              <a:gd name="connsiteX27" fmla="*/ 114300 w 180975"/>
              <a:gd name="connsiteY27" fmla="*/ 21431 h 200025"/>
              <a:gd name="connsiteX28" fmla="*/ 114252 w 180975"/>
              <a:gd name="connsiteY28" fmla="*/ 19964 h 200025"/>
              <a:gd name="connsiteX29" fmla="*/ 92869 w 180975"/>
              <a:gd name="connsiteY29" fmla="*/ 14288 h 200025"/>
              <a:gd name="connsiteX30" fmla="*/ 59531 w 180975"/>
              <a:gd name="connsiteY30" fmla="*/ 14288 h 200025"/>
              <a:gd name="connsiteX31" fmla="*/ 52388 w 180975"/>
              <a:gd name="connsiteY31" fmla="*/ 21431 h 200025"/>
              <a:gd name="connsiteX32" fmla="*/ 59531 w 180975"/>
              <a:gd name="connsiteY32" fmla="*/ 28575 h 200025"/>
              <a:gd name="connsiteX33" fmla="*/ 92869 w 180975"/>
              <a:gd name="connsiteY33" fmla="*/ 28575 h 200025"/>
              <a:gd name="connsiteX34" fmla="*/ 100013 w 180975"/>
              <a:gd name="connsiteY34" fmla="*/ 21431 h 200025"/>
              <a:gd name="connsiteX35" fmla="*/ 92869 w 180975"/>
              <a:gd name="connsiteY35" fmla="*/ 14288 h 200025"/>
              <a:gd name="connsiteX36" fmla="*/ 180975 w 180975"/>
              <a:gd name="connsiteY36" fmla="*/ 147638 h 200025"/>
              <a:gd name="connsiteX37" fmla="*/ 128588 w 180975"/>
              <a:gd name="connsiteY37" fmla="*/ 200025 h 200025"/>
              <a:gd name="connsiteX38" fmla="*/ 76200 w 180975"/>
              <a:gd name="connsiteY38" fmla="*/ 147638 h 200025"/>
              <a:gd name="connsiteX39" fmla="*/ 128588 w 180975"/>
              <a:gd name="connsiteY39" fmla="*/ 95250 h 200025"/>
              <a:gd name="connsiteX40" fmla="*/ 180975 w 180975"/>
              <a:gd name="connsiteY40" fmla="*/ 147638 h 200025"/>
              <a:gd name="connsiteX41" fmla="*/ 160534 w 180975"/>
              <a:gd name="connsiteY41" fmla="*/ 125216 h 200025"/>
              <a:gd name="connsiteX42" fmla="*/ 153799 w 180975"/>
              <a:gd name="connsiteY42" fmla="*/ 125207 h 200025"/>
              <a:gd name="connsiteX43" fmla="*/ 153791 w 180975"/>
              <a:gd name="connsiteY43" fmla="*/ 125216 h 200025"/>
              <a:gd name="connsiteX44" fmla="*/ 119063 w 180975"/>
              <a:gd name="connsiteY44" fmla="*/ 159953 h 200025"/>
              <a:gd name="connsiteX45" fmla="*/ 103384 w 180975"/>
              <a:gd name="connsiteY45" fmla="*/ 144266 h 200025"/>
              <a:gd name="connsiteX46" fmla="*/ 96641 w 180975"/>
              <a:gd name="connsiteY46" fmla="*/ 144266 h 200025"/>
              <a:gd name="connsiteX47" fmla="*/ 96641 w 180975"/>
              <a:gd name="connsiteY47" fmla="*/ 151009 h 200025"/>
              <a:gd name="connsiteX48" fmla="*/ 115691 w 180975"/>
              <a:gd name="connsiteY48" fmla="*/ 170059 h 200025"/>
              <a:gd name="connsiteX49" fmla="*/ 122426 w 180975"/>
              <a:gd name="connsiteY49" fmla="*/ 170068 h 200025"/>
              <a:gd name="connsiteX50" fmla="*/ 122434 w 180975"/>
              <a:gd name="connsiteY50" fmla="*/ 170059 h 200025"/>
              <a:gd name="connsiteX51" fmla="*/ 160534 w 180975"/>
              <a:gd name="connsiteY51" fmla="*/ 131959 h 200025"/>
              <a:gd name="connsiteX52" fmla="*/ 160543 w 180975"/>
              <a:gd name="connsiteY52" fmla="*/ 125224 h 200025"/>
              <a:gd name="connsiteX53" fmla="*/ 160534 w 180975"/>
              <a:gd name="connsiteY53" fmla="*/ 125216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0975" h="200025">
                <a:moveTo>
                  <a:pt x="92869" y="0"/>
                </a:moveTo>
                <a:cubicBezTo>
                  <a:pt x="103790" y="1"/>
                  <a:pt x="112963" y="8215"/>
                  <a:pt x="114167" y="19069"/>
                </a:cubicBezTo>
                <a:lnTo>
                  <a:pt x="114167" y="19050"/>
                </a:lnTo>
                <a:lnTo>
                  <a:pt x="130969" y="19050"/>
                </a:lnTo>
                <a:cubicBezTo>
                  <a:pt x="142805" y="19050"/>
                  <a:pt x="152400" y="28645"/>
                  <a:pt x="152400" y="40481"/>
                </a:cubicBezTo>
                <a:lnTo>
                  <a:pt x="152400" y="90468"/>
                </a:lnTo>
                <a:cubicBezTo>
                  <a:pt x="147818" y="88557"/>
                  <a:pt x="143020" y="87207"/>
                  <a:pt x="138113" y="86449"/>
                </a:cubicBezTo>
                <a:lnTo>
                  <a:pt x="138113" y="40481"/>
                </a:lnTo>
                <a:cubicBezTo>
                  <a:pt x="138113" y="36536"/>
                  <a:pt x="134914" y="33338"/>
                  <a:pt x="130969" y="33338"/>
                </a:cubicBezTo>
                <a:lnTo>
                  <a:pt x="110690" y="33338"/>
                </a:lnTo>
                <a:cubicBezTo>
                  <a:pt x="106842" y="39081"/>
                  <a:pt x="100298" y="42863"/>
                  <a:pt x="92869" y="42863"/>
                </a:cubicBezTo>
                <a:lnTo>
                  <a:pt x="59531" y="42863"/>
                </a:lnTo>
                <a:cubicBezTo>
                  <a:pt x="52102" y="42863"/>
                  <a:pt x="45558" y="39081"/>
                  <a:pt x="41710" y="33338"/>
                </a:cubicBezTo>
                <a:lnTo>
                  <a:pt x="21431" y="33338"/>
                </a:lnTo>
                <a:cubicBezTo>
                  <a:pt x="17486" y="33338"/>
                  <a:pt x="14288" y="36536"/>
                  <a:pt x="14288" y="40481"/>
                </a:cubicBezTo>
                <a:lnTo>
                  <a:pt x="14288" y="169069"/>
                </a:lnTo>
                <a:cubicBezTo>
                  <a:pt x="14288" y="173012"/>
                  <a:pt x="17488" y="176213"/>
                  <a:pt x="21431" y="176213"/>
                </a:cubicBezTo>
                <a:lnTo>
                  <a:pt x="73647" y="176213"/>
                </a:lnTo>
                <a:cubicBezTo>
                  <a:pt x="76374" y="181438"/>
                  <a:pt x="79832" y="186249"/>
                  <a:pt x="83915" y="190500"/>
                </a:cubicBezTo>
                <a:lnTo>
                  <a:pt x="21431" y="190500"/>
                </a:lnTo>
                <a:cubicBezTo>
                  <a:pt x="9595" y="190500"/>
                  <a:pt x="0" y="180905"/>
                  <a:pt x="0" y="169069"/>
                </a:cubicBezTo>
                <a:lnTo>
                  <a:pt x="0" y="40481"/>
                </a:lnTo>
                <a:cubicBezTo>
                  <a:pt x="0" y="28645"/>
                  <a:pt x="9595" y="19050"/>
                  <a:pt x="21431" y="19050"/>
                </a:cubicBezTo>
                <a:lnTo>
                  <a:pt x="38233" y="19050"/>
                </a:lnTo>
                <a:cubicBezTo>
                  <a:pt x="39446" y="8203"/>
                  <a:pt x="48617" y="0"/>
                  <a:pt x="59531" y="0"/>
                </a:cubicBezTo>
                <a:lnTo>
                  <a:pt x="92869" y="0"/>
                </a:lnTo>
                <a:close/>
                <a:moveTo>
                  <a:pt x="114252" y="19964"/>
                </a:moveTo>
                <a:lnTo>
                  <a:pt x="114300" y="21431"/>
                </a:lnTo>
                <a:cubicBezTo>
                  <a:pt x="114300" y="20936"/>
                  <a:pt x="114281" y="20450"/>
                  <a:pt x="114252" y="19964"/>
                </a:cubicBezTo>
                <a:close/>
                <a:moveTo>
                  <a:pt x="92869" y="14288"/>
                </a:moveTo>
                <a:lnTo>
                  <a:pt x="59531" y="14288"/>
                </a:lnTo>
                <a:cubicBezTo>
                  <a:pt x="55586" y="14288"/>
                  <a:pt x="52388" y="17486"/>
                  <a:pt x="52388" y="21431"/>
                </a:cubicBezTo>
                <a:cubicBezTo>
                  <a:pt x="52388" y="25377"/>
                  <a:pt x="55586" y="28575"/>
                  <a:pt x="59531" y="28575"/>
                </a:cubicBezTo>
                <a:lnTo>
                  <a:pt x="92869" y="28575"/>
                </a:lnTo>
                <a:cubicBezTo>
                  <a:pt x="96814" y="28575"/>
                  <a:pt x="100013" y="25377"/>
                  <a:pt x="100013" y="21431"/>
                </a:cubicBezTo>
                <a:cubicBezTo>
                  <a:pt x="100013" y="17486"/>
                  <a:pt x="96814" y="14288"/>
                  <a:pt x="92869" y="14288"/>
                </a:cubicBezTo>
                <a:close/>
                <a:moveTo>
                  <a:pt x="180975" y="147638"/>
                </a:moveTo>
                <a:cubicBezTo>
                  <a:pt x="180975" y="176571"/>
                  <a:pt x="157521" y="200025"/>
                  <a:pt x="128588" y="200025"/>
                </a:cubicBezTo>
                <a:cubicBezTo>
                  <a:pt x="99654" y="200025"/>
                  <a:pt x="76200" y="176571"/>
                  <a:pt x="76200" y="147638"/>
                </a:cubicBezTo>
                <a:cubicBezTo>
                  <a:pt x="76200" y="118704"/>
                  <a:pt x="99654" y="95250"/>
                  <a:pt x="128588" y="95250"/>
                </a:cubicBezTo>
                <a:cubicBezTo>
                  <a:pt x="157521" y="95250"/>
                  <a:pt x="180975" y="118704"/>
                  <a:pt x="180975" y="147638"/>
                </a:cubicBezTo>
                <a:close/>
                <a:moveTo>
                  <a:pt x="160534" y="125216"/>
                </a:moveTo>
                <a:cubicBezTo>
                  <a:pt x="158677" y="123354"/>
                  <a:pt x="155661" y="123350"/>
                  <a:pt x="153799" y="125207"/>
                </a:cubicBezTo>
                <a:cubicBezTo>
                  <a:pt x="153796" y="125210"/>
                  <a:pt x="153794" y="125213"/>
                  <a:pt x="153791" y="125216"/>
                </a:cubicBezTo>
                <a:lnTo>
                  <a:pt x="119063" y="159953"/>
                </a:lnTo>
                <a:lnTo>
                  <a:pt x="103384" y="144266"/>
                </a:lnTo>
                <a:cubicBezTo>
                  <a:pt x="101522" y="142404"/>
                  <a:pt x="98503" y="142404"/>
                  <a:pt x="96641" y="144266"/>
                </a:cubicBezTo>
                <a:cubicBezTo>
                  <a:pt x="94779" y="146128"/>
                  <a:pt x="94779" y="149147"/>
                  <a:pt x="96641" y="151009"/>
                </a:cubicBezTo>
                <a:lnTo>
                  <a:pt x="115691" y="170059"/>
                </a:lnTo>
                <a:cubicBezTo>
                  <a:pt x="117548" y="171921"/>
                  <a:pt x="120564" y="171925"/>
                  <a:pt x="122426" y="170068"/>
                </a:cubicBezTo>
                <a:cubicBezTo>
                  <a:pt x="122429" y="170065"/>
                  <a:pt x="122432" y="170062"/>
                  <a:pt x="122434" y="170059"/>
                </a:cubicBezTo>
                <a:lnTo>
                  <a:pt x="160534" y="131959"/>
                </a:lnTo>
                <a:cubicBezTo>
                  <a:pt x="162396" y="130102"/>
                  <a:pt x="162400" y="127086"/>
                  <a:pt x="160543" y="125224"/>
                </a:cubicBezTo>
                <a:cubicBezTo>
                  <a:pt x="160540" y="125221"/>
                  <a:pt x="160537" y="125219"/>
                  <a:pt x="160534" y="125216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D17435BB-5B7F-1288-22A5-32D240C13579}"/>
              </a:ext>
            </a:extLst>
          </p:cNvPr>
          <p:cNvSpPr txBox="1"/>
          <p:nvPr/>
        </p:nvSpPr>
        <p:spPr>
          <a:xfrm>
            <a:off x="6457277" y="3122464"/>
            <a:ext cx="517542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When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will we be able to audit Copilot usage?</a:t>
            </a:r>
          </a:p>
        </p:txBody>
      </p:sp>
      <p:sp>
        <p:nvSpPr>
          <p:cNvPr id="26" name="Graphic 104" descr="Icon of a person with a closed padlock">
            <a:extLst>
              <a:ext uri="{FF2B5EF4-FFF2-40B4-BE49-F238E27FC236}">
                <a16:creationId xmlns:a16="http://schemas.microsoft.com/office/drawing/2014/main" id="{4CF34E9C-DF76-5CBD-40E2-CFA624F99F51}"/>
              </a:ext>
            </a:extLst>
          </p:cNvPr>
          <p:cNvSpPr>
            <a:spLocks noChangeAspect="1"/>
          </p:cNvSpPr>
          <p:nvPr/>
        </p:nvSpPr>
        <p:spPr>
          <a:xfrm>
            <a:off x="5725500" y="4452108"/>
            <a:ext cx="274320" cy="288026"/>
          </a:xfrm>
          <a:custGeom>
            <a:avLst/>
            <a:gdLst>
              <a:gd name="connsiteX0" fmla="*/ 176316 w 293897"/>
              <a:gd name="connsiteY0" fmla="*/ 176304 h 308583"/>
              <a:gd name="connsiteX1" fmla="*/ 33053 w 293897"/>
              <a:gd name="connsiteY1" fmla="*/ 176304 h 308583"/>
              <a:gd name="connsiteX2" fmla="*/ 0 w 293897"/>
              <a:gd name="connsiteY2" fmla="*/ 209358 h 308583"/>
              <a:gd name="connsiteX3" fmla="*/ 0 w 293897"/>
              <a:gd name="connsiteY3" fmla="*/ 217847 h 308583"/>
              <a:gd name="connsiteX4" fmla="*/ 13203 w 293897"/>
              <a:gd name="connsiteY4" fmla="*/ 253639 h 308583"/>
              <a:gd name="connsiteX5" fmla="*/ 117530 w 293897"/>
              <a:gd name="connsiteY5" fmla="*/ 293902 h 308583"/>
              <a:gd name="connsiteX6" fmla="*/ 147299 w 293897"/>
              <a:gd name="connsiteY6" fmla="*/ 291840 h 308583"/>
              <a:gd name="connsiteX7" fmla="*/ 146920 w 293897"/>
              <a:gd name="connsiteY7" fmla="*/ 286537 h 308583"/>
              <a:gd name="connsiteX8" fmla="*/ 146920 w 293897"/>
              <a:gd name="connsiteY8" fmla="*/ 269592 h 308583"/>
              <a:gd name="connsiteX9" fmla="*/ 117530 w 293897"/>
              <a:gd name="connsiteY9" fmla="*/ 271856 h 308583"/>
              <a:gd name="connsiteX10" fmla="*/ 29968 w 293897"/>
              <a:gd name="connsiteY10" fmla="*/ 239322 h 308583"/>
              <a:gd name="connsiteX11" fmla="*/ 22047 w 293897"/>
              <a:gd name="connsiteY11" fmla="*/ 217847 h 308583"/>
              <a:gd name="connsiteX12" fmla="*/ 22047 w 293897"/>
              <a:gd name="connsiteY12" fmla="*/ 209358 h 308583"/>
              <a:gd name="connsiteX13" fmla="*/ 33053 w 293897"/>
              <a:gd name="connsiteY13" fmla="*/ 198351 h 308583"/>
              <a:gd name="connsiteX14" fmla="*/ 149977 w 293897"/>
              <a:gd name="connsiteY14" fmla="*/ 198351 h 308583"/>
              <a:gd name="connsiteX15" fmla="*/ 176316 w 293897"/>
              <a:gd name="connsiteY15" fmla="*/ 177041 h 308583"/>
              <a:gd name="connsiteX16" fmla="*/ 176316 w 293897"/>
              <a:gd name="connsiteY16" fmla="*/ 176304 h 308583"/>
              <a:gd name="connsiteX17" fmla="*/ 117530 w 293897"/>
              <a:gd name="connsiteY17" fmla="*/ 0 h 308583"/>
              <a:gd name="connsiteX18" fmla="*/ 191019 w 293897"/>
              <a:gd name="connsiteY18" fmla="*/ 73489 h 308583"/>
              <a:gd name="connsiteX19" fmla="*/ 117530 w 293897"/>
              <a:gd name="connsiteY19" fmla="*/ 146978 h 308583"/>
              <a:gd name="connsiteX20" fmla="*/ 44041 w 293897"/>
              <a:gd name="connsiteY20" fmla="*/ 73489 h 308583"/>
              <a:gd name="connsiteX21" fmla="*/ 117530 w 293897"/>
              <a:gd name="connsiteY21" fmla="*/ 0 h 308583"/>
              <a:gd name="connsiteX22" fmla="*/ 117530 w 293897"/>
              <a:gd name="connsiteY22" fmla="*/ 22047 h 308583"/>
              <a:gd name="connsiteX23" fmla="*/ 66088 w 293897"/>
              <a:gd name="connsiteY23" fmla="*/ 73489 h 308583"/>
              <a:gd name="connsiteX24" fmla="*/ 117530 w 293897"/>
              <a:gd name="connsiteY24" fmla="*/ 124931 h 308583"/>
              <a:gd name="connsiteX25" fmla="*/ 168973 w 293897"/>
              <a:gd name="connsiteY25" fmla="*/ 73489 h 308583"/>
              <a:gd name="connsiteX26" fmla="*/ 117530 w 293897"/>
              <a:gd name="connsiteY26" fmla="*/ 22047 h 308583"/>
              <a:gd name="connsiteX27" fmla="*/ 191013 w 293897"/>
              <a:gd name="connsiteY27" fmla="*/ 191002 h 308583"/>
              <a:gd name="connsiteX28" fmla="*/ 183664 w 293897"/>
              <a:gd name="connsiteY28" fmla="*/ 191002 h 308583"/>
              <a:gd name="connsiteX29" fmla="*/ 161618 w 293897"/>
              <a:gd name="connsiteY29" fmla="*/ 213049 h 308583"/>
              <a:gd name="connsiteX30" fmla="*/ 161618 w 293897"/>
              <a:gd name="connsiteY30" fmla="*/ 286537 h 308583"/>
              <a:gd name="connsiteX31" fmla="*/ 183664 w 293897"/>
              <a:gd name="connsiteY31" fmla="*/ 308584 h 308583"/>
              <a:gd name="connsiteX32" fmla="*/ 271851 w 293897"/>
              <a:gd name="connsiteY32" fmla="*/ 308584 h 308583"/>
              <a:gd name="connsiteX33" fmla="*/ 293898 w 293897"/>
              <a:gd name="connsiteY33" fmla="*/ 286537 h 308583"/>
              <a:gd name="connsiteX34" fmla="*/ 293898 w 293897"/>
              <a:gd name="connsiteY34" fmla="*/ 213049 h 308583"/>
              <a:gd name="connsiteX35" fmla="*/ 271851 w 293897"/>
              <a:gd name="connsiteY35" fmla="*/ 191002 h 308583"/>
              <a:gd name="connsiteX36" fmla="*/ 264502 w 293897"/>
              <a:gd name="connsiteY36" fmla="*/ 191002 h 308583"/>
              <a:gd name="connsiteX37" fmla="*/ 264502 w 293897"/>
              <a:gd name="connsiteY37" fmla="*/ 176304 h 308583"/>
              <a:gd name="connsiteX38" fmla="*/ 227758 w 293897"/>
              <a:gd name="connsiteY38" fmla="*/ 139560 h 308583"/>
              <a:gd name="connsiteX39" fmla="*/ 191013 w 293897"/>
              <a:gd name="connsiteY39" fmla="*/ 176304 h 308583"/>
              <a:gd name="connsiteX40" fmla="*/ 191013 w 293897"/>
              <a:gd name="connsiteY40" fmla="*/ 191002 h 308583"/>
              <a:gd name="connsiteX41" fmla="*/ 213060 w 293897"/>
              <a:gd name="connsiteY41" fmla="*/ 176304 h 308583"/>
              <a:gd name="connsiteX42" fmla="*/ 227758 w 293897"/>
              <a:gd name="connsiteY42" fmla="*/ 161606 h 308583"/>
              <a:gd name="connsiteX43" fmla="*/ 242455 w 293897"/>
              <a:gd name="connsiteY43" fmla="*/ 176304 h 308583"/>
              <a:gd name="connsiteX44" fmla="*/ 242455 w 293897"/>
              <a:gd name="connsiteY44" fmla="*/ 191002 h 308583"/>
              <a:gd name="connsiteX45" fmla="*/ 213060 w 293897"/>
              <a:gd name="connsiteY45" fmla="*/ 191002 h 308583"/>
              <a:gd name="connsiteX46" fmla="*/ 213060 w 293897"/>
              <a:gd name="connsiteY46" fmla="*/ 176304 h 308583"/>
              <a:gd name="connsiteX47" fmla="*/ 242455 w 293897"/>
              <a:gd name="connsiteY47" fmla="*/ 249793 h 308583"/>
              <a:gd name="connsiteX48" fmla="*/ 227758 w 293897"/>
              <a:gd name="connsiteY48" fmla="*/ 264491 h 308583"/>
              <a:gd name="connsiteX49" fmla="*/ 213060 w 293897"/>
              <a:gd name="connsiteY49" fmla="*/ 249793 h 308583"/>
              <a:gd name="connsiteX50" fmla="*/ 227758 w 293897"/>
              <a:gd name="connsiteY50" fmla="*/ 235095 h 308583"/>
              <a:gd name="connsiteX51" fmla="*/ 242455 w 293897"/>
              <a:gd name="connsiteY51" fmla="*/ 249793 h 30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93897" h="308583">
                <a:moveTo>
                  <a:pt x="176316" y="176304"/>
                </a:moveTo>
                <a:lnTo>
                  <a:pt x="33053" y="176304"/>
                </a:lnTo>
                <a:cubicBezTo>
                  <a:pt x="14798" y="176304"/>
                  <a:pt x="0" y="191102"/>
                  <a:pt x="0" y="209358"/>
                </a:cubicBezTo>
                <a:lnTo>
                  <a:pt x="0" y="217847"/>
                </a:lnTo>
                <a:cubicBezTo>
                  <a:pt x="0" y="230970"/>
                  <a:pt x="4681" y="243661"/>
                  <a:pt x="13203" y="253639"/>
                </a:cubicBezTo>
                <a:cubicBezTo>
                  <a:pt x="36224" y="280599"/>
                  <a:pt x="71293" y="293902"/>
                  <a:pt x="117530" y="293902"/>
                </a:cubicBezTo>
                <a:cubicBezTo>
                  <a:pt x="128032" y="293902"/>
                  <a:pt x="137959" y="293216"/>
                  <a:pt x="147299" y="291840"/>
                </a:cubicBezTo>
                <a:cubicBezTo>
                  <a:pt x="147049" y="290109"/>
                  <a:pt x="146920" y="288338"/>
                  <a:pt x="146920" y="286537"/>
                </a:cubicBezTo>
                <a:lnTo>
                  <a:pt x="146920" y="269592"/>
                </a:lnTo>
                <a:cubicBezTo>
                  <a:pt x="137894" y="271100"/>
                  <a:pt x="128103" y="271856"/>
                  <a:pt x="117530" y="271856"/>
                </a:cubicBezTo>
                <a:cubicBezTo>
                  <a:pt x="77283" y="271856"/>
                  <a:pt x="48389" y="260894"/>
                  <a:pt x="29968" y="239322"/>
                </a:cubicBezTo>
                <a:cubicBezTo>
                  <a:pt x="24856" y="233336"/>
                  <a:pt x="22047" y="225721"/>
                  <a:pt x="22047" y="217847"/>
                </a:cubicBezTo>
                <a:lnTo>
                  <a:pt x="22047" y="209358"/>
                </a:lnTo>
                <a:cubicBezTo>
                  <a:pt x="22047" y="203279"/>
                  <a:pt x="26974" y="198351"/>
                  <a:pt x="33053" y="198351"/>
                </a:cubicBezTo>
                <a:lnTo>
                  <a:pt x="149977" y="198351"/>
                </a:lnTo>
                <a:cubicBezTo>
                  <a:pt x="154701" y="187541"/>
                  <a:pt x="164475" y="179444"/>
                  <a:pt x="176316" y="177041"/>
                </a:cubicBezTo>
                <a:lnTo>
                  <a:pt x="176316" y="176304"/>
                </a:lnTo>
                <a:close/>
                <a:moveTo>
                  <a:pt x="117530" y="0"/>
                </a:moveTo>
                <a:cubicBezTo>
                  <a:pt x="158117" y="0"/>
                  <a:pt x="191019" y="32902"/>
                  <a:pt x="191019" y="73489"/>
                </a:cubicBezTo>
                <a:cubicBezTo>
                  <a:pt x="191019" y="114076"/>
                  <a:pt x="158117" y="146978"/>
                  <a:pt x="117530" y="146978"/>
                </a:cubicBezTo>
                <a:cubicBezTo>
                  <a:pt x="76943" y="146978"/>
                  <a:pt x="44041" y="114076"/>
                  <a:pt x="44041" y="73489"/>
                </a:cubicBezTo>
                <a:cubicBezTo>
                  <a:pt x="44041" y="32902"/>
                  <a:pt x="76943" y="0"/>
                  <a:pt x="117530" y="0"/>
                </a:cubicBezTo>
                <a:close/>
                <a:moveTo>
                  <a:pt x="117530" y="22047"/>
                </a:moveTo>
                <a:cubicBezTo>
                  <a:pt x="89119" y="22047"/>
                  <a:pt x="66088" y="45078"/>
                  <a:pt x="66088" y="73489"/>
                </a:cubicBezTo>
                <a:cubicBezTo>
                  <a:pt x="66088" y="101899"/>
                  <a:pt x="89119" y="124931"/>
                  <a:pt x="117530" y="124931"/>
                </a:cubicBezTo>
                <a:cubicBezTo>
                  <a:pt x="145941" y="124931"/>
                  <a:pt x="168973" y="101899"/>
                  <a:pt x="168973" y="73489"/>
                </a:cubicBezTo>
                <a:cubicBezTo>
                  <a:pt x="168973" y="45078"/>
                  <a:pt x="145941" y="22047"/>
                  <a:pt x="117530" y="22047"/>
                </a:cubicBezTo>
                <a:close/>
                <a:moveTo>
                  <a:pt x="191013" y="191002"/>
                </a:moveTo>
                <a:lnTo>
                  <a:pt x="183664" y="191002"/>
                </a:lnTo>
                <a:cubicBezTo>
                  <a:pt x="171489" y="191002"/>
                  <a:pt x="161618" y="200873"/>
                  <a:pt x="161618" y="213049"/>
                </a:cubicBezTo>
                <a:lnTo>
                  <a:pt x="161618" y="286537"/>
                </a:lnTo>
                <a:cubicBezTo>
                  <a:pt x="161618" y="298714"/>
                  <a:pt x="171489" y="308584"/>
                  <a:pt x="183664" y="308584"/>
                </a:cubicBezTo>
                <a:lnTo>
                  <a:pt x="271851" y="308584"/>
                </a:lnTo>
                <a:cubicBezTo>
                  <a:pt x="284027" y="308584"/>
                  <a:pt x="293898" y="298714"/>
                  <a:pt x="293898" y="286537"/>
                </a:cubicBezTo>
                <a:lnTo>
                  <a:pt x="293898" y="213049"/>
                </a:lnTo>
                <a:cubicBezTo>
                  <a:pt x="293898" y="200873"/>
                  <a:pt x="284027" y="191002"/>
                  <a:pt x="271851" y="191002"/>
                </a:cubicBezTo>
                <a:lnTo>
                  <a:pt x="264502" y="191002"/>
                </a:lnTo>
                <a:lnTo>
                  <a:pt x="264502" y="176304"/>
                </a:lnTo>
                <a:cubicBezTo>
                  <a:pt x="264502" y="156011"/>
                  <a:pt x="248051" y="139560"/>
                  <a:pt x="227758" y="139560"/>
                </a:cubicBezTo>
                <a:cubicBezTo>
                  <a:pt x="207464" y="139560"/>
                  <a:pt x="191013" y="156011"/>
                  <a:pt x="191013" y="176304"/>
                </a:cubicBezTo>
                <a:lnTo>
                  <a:pt x="191013" y="191002"/>
                </a:lnTo>
                <a:close/>
                <a:moveTo>
                  <a:pt x="213060" y="176304"/>
                </a:moveTo>
                <a:cubicBezTo>
                  <a:pt x="213060" y="168188"/>
                  <a:pt x="219640" y="161606"/>
                  <a:pt x="227758" y="161606"/>
                </a:cubicBezTo>
                <a:cubicBezTo>
                  <a:pt x="235875" y="161606"/>
                  <a:pt x="242455" y="168188"/>
                  <a:pt x="242455" y="176304"/>
                </a:cubicBezTo>
                <a:lnTo>
                  <a:pt x="242455" y="191002"/>
                </a:lnTo>
                <a:lnTo>
                  <a:pt x="213060" y="191002"/>
                </a:lnTo>
                <a:lnTo>
                  <a:pt x="213060" y="176304"/>
                </a:lnTo>
                <a:close/>
                <a:moveTo>
                  <a:pt x="242455" y="249793"/>
                </a:moveTo>
                <a:cubicBezTo>
                  <a:pt x="242455" y="257911"/>
                  <a:pt x="235875" y="264491"/>
                  <a:pt x="227758" y="264491"/>
                </a:cubicBezTo>
                <a:cubicBezTo>
                  <a:pt x="219640" y="264491"/>
                  <a:pt x="213060" y="257911"/>
                  <a:pt x="213060" y="249793"/>
                </a:cubicBezTo>
                <a:cubicBezTo>
                  <a:pt x="213060" y="241677"/>
                  <a:pt x="219640" y="235095"/>
                  <a:pt x="227758" y="235095"/>
                </a:cubicBezTo>
                <a:cubicBezTo>
                  <a:pt x="235875" y="235095"/>
                  <a:pt x="242455" y="241677"/>
                  <a:pt x="242455" y="249793"/>
                </a:cubicBezTo>
                <a:close/>
              </a:path>
            </a:pathLst>
          </a:custGeom>
          <a:solidFill>
            <a:srgbClr val="000000"/>
          </a:solidFill>
          <a:ln w="150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C92C24E-4456-C046-E473-5296D588D8C8}"/>
              </a:ext>
            </a:extLst>
          </p:cNvPr>
          <p:cNvSpPr txBox="1"/>
          <p:nvPr/>
        </p:nvSpPr>
        <p:spPr>
          <a:xfrm>
            <a:off x="6457277" y="4391026"/>
            <a:ext cx="517542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I do to avoid overexposing our data? </a:t>
            </a:r>
          </a:p>
        </p:txBody>
      </p:sp>
      <p:sp>
        <p:nvSpPr>
          <p:cNvPr id="27" name="Graphic 1125" descr="Icon of a globe inside a shield">
            <a:extLst>
              <a:ext uri="{FF2B5EF4-FFF2-40B4-BE49-F238E27FC236}">
                <a16:creationId xmlns:a16="http://schemas.microsoft.com/office/drawing/2014/main" id="{F03799B6-ED73-A24A-43D5-9C7582EA04EE}"/>
              </a:ext>
            </a:extLst>
          </p:cNvPr>
          <p:cNvSpPr>
            <a:spLocks noChangeAspect="1"/>
          </p:cNvSpPr>
          <p:nvPr/>
        </p:nvSpPr>
        <p:spPr>
          <a:xfrm>
            <a:off x="5725500" y="5729707"/>
            <a:ext cx="274320" cy="294080"/>
          </a:xfrm>
          <a:custGeom>
            <a:avLst/>
            <a:gdLst>
              <a:gd name="connsiteX0" fmla="*/ 14216 w 341184"/>
              <a:gd name="connsiteY0" fmla="*/ 56864 h 379093"/>
              <a:gd name="connsiteX1" fmla="*/ 0 w 341184"/>
              <a:gd name="connsiteY1" fmla="*/ 71080 h 379093"/>
              <a:gd name="connsiteX2" fmla="*/ 0 w 341184"/>
              <a:gd name="connsiteY2" fmla="*/ 170592 h 379093"/>
              <a:gd name="connsiteX3" fmla="*/ 165382 w 341184"/>
              <a:gd name="connsiteY3" fmla="*/ 378104 h 379093"/>
              <a:gd name="connsiteX4" fmla="*/ 175803 w 341184"/>
              <a:gd name="connsiteY4" fmla="*/ 378104 h 379093"/>
              <a:gd name="connsiteX5" fmla="*/ 341185 w 341184"/>
              <a:gd name="connsiteY5" fmla="*/ 170592 h 379093"/>
              <a:gd name="connsiteX6" fmla="*/ 341185 w 341184"/>
              <a:gd name="connsiteY6" fmla="*/ 71080 h 379093"/>
              <a:gd name="connsiteX7" fmla="*/ 326969 w 341184"/>
              <a:gd name="connsiteY7" fmla="*/ 56864 h 379093"/>
              <a:gd name="connsiteX8" fmla="*/ 179122 w 341184"/>
              <a:gd name="connsiteY8" fmla="*/ 2843 h 379093"/>
              <a:gd name="connsiteX9" fmla="*/ 162063 w 341184"/>
              <a:gd name="connsiteY9" fmla="*/ 2843 h 379093"/>
              <a:gd name="connsiteX10" fmla="*/ 14216 w 341184"/>
              <a:gd name="connsiteY10" fmla="*/ 56864 h 379093"/>
              <a:gd name="connsiteX11" fmla="*/ 28432 w 341184"/>
              <a:gd name="connsiteY11" fmla="*/ 170592 h 379093"/>
              <a:gd name="connsiteX12" fmla="*/ 28432 w 341184"/>
              <a:gd name="connsiteY12" fmla="*/ 84878 h 379093"/>
              <a:gd name="connsiteX13" fmla="*/ 170592 w 341184"/>
              <a:gd name="connsiteY13" fmla="*/ 31803 h 379093"/>
              <a:gd name="connsiteX14" fmla="*/ 312753 w 341184"/>
              <a:gd name="connsiteY14" fmla="*/ 84878 h 379093"/>
              <a:gd name="connsiteX15" fmla="*/ 312753 w 341184"/>
              <a:gd name="connsiteY15" fmla="*/ 170592 h 379093"/>
              <a:gd name="connsiteX16" fmla="*/ 170592 w 341184"/>
              <a:gd name="connsiteY16" fmla="*/ 349560 h 379093"/>
              <a:gd name="connsiteX17" fmla="*/ 28432 w 341184"/>
              <a:gd name="connsiteY17" fmla="*/ 170592 h 379093"/>
              <a:gd name="connsiteX18" fmla="*/ 134084 w 341184"/>
              <a:gd name="connsiteY18" fmla="*/ 256013 h 379093"/>
              <a:gd name="connsiteX19" fmla="*/ 123643 w 341184"/>
              <a:gd name="connsiteY19" fmla="*/ 203763 h 379093"/>
              <a:gd name="connsiteX20" fmla="*/ 96104 w 341184"/>
              <a:gd name="connsiteY20" fmla="*/ 203763 h 379093"/>
              <a:gd name="connsiteX21" fmla="*/ 134084 w 341184"/>
              <a:gd name="connsiteY21" fmla="*/ 256013 h 379093"/>
              <a:gd name="connsiteX22" fmla="*/ 162969 w 341184"/>
              <a:gd name="connsiteY22" fmla="*/ 251498 h 379093"/>
              <a:gd name="connsiteX23" fmla="*/ 170592 w 341184"/>
              <a:gd name="connsiteY23" fmla="*/ 263910 h 379093"/>
              <a:gd name="connsiteX24" fmla="*/ 178216 w 341184"/>
              <a:gd name="connsiteY24" fmla="*/ 251498 h 379093"/>
              <a:gd name="connsiteX25" fmla="*/ 189049 w 341184"/>
              <a:gd name="connsiteY25" fmla="*/ 203763 h 379093"/>
              <a:gd name="connsiteX26" fmla="*/ 152136 w 341184"/>
              <a:gd name="connsiteY26" fmla="*/ 203763 h 379093"/>
              <a:gd name="connsiteX27" fmla="*/ 162969 w 341184"/>
              <a:gd name="connsiteY27" fmla="*/ 251498 h 379093"/>
              <a:gd name="connsiteX28" fmla="*/ 162969 w 341184"/>
              <a:gd name="connsiteY28" fmla="*/ 127596 h 379093"/>
              <a:gd name="connsiteX29" fmla="*/ 152136 w 341184"/>
              <a:gd name="connsiteY29" fmla="*/ 175331 h 379093"/>
              <a:gd name="connsiteX30" fmla="*/ 189049 w 341184"/>
              <a:gd name="connsiteY30" fmla="*/ 175331 h 379093"/>
              <a:gd name="connsiteX31" fmla="*/ 178216 w 341184"/>
              <a:gd name="connsiteY31" fmla="*/ 127596 h 379093"/>
              <a:gd name="connsiteX32" fmla="*/ 170592 w 341184"/>
              <a:gd name="connsiteY32" fmla="*/ 115184 h 379093"/>
              <a:gd name="connsiteX33" fmla="*/ 162969 w 341184"/>
              <a:gd name="connsiteY33" fmla="*/ 127596 h 379093"/>
              <a:gd name="connsiteX34" fmla="*/ 207101 w 341184"/>
              <a:gd name="connsiteY34" fmla="*/ 256013 h 379093"/>
              <a:gd name="connsiteX35" fmla="*/ 245081 w 341184"/>
              <a:gd name="connsiteY35" fmla="*/ 203763 h 379093"/>
              <a:gd name="connsiteX36" fmla="*/ 217541 w 341184"/>
              <a:gd name="connsiteY36" fmla="*/ 203763 h 379093"/>
              <a:gd name="connsiteX37" fmla="*/ 207101 w 341184"/>
              <a:gd name="connsiteY37" fmla="*/ 256013 h 379093"/>
              <a:gd name="connsiteX38" fmla="*/ 217541 w 341184"/>
              <a:gd name="connsiteY38" fmla="*/ 175331 h 379093"/>
              <a:gd name="connsiteX39" fmla="*/ 245081 w 341184"/>
              <a:gd name="connsiteY39" fmla="*/ 175331 h 379093"/>
              <a:gd name="connsiteX40" fmla="*/ 207101 w 341184"/>
              <a:gd name="connsiteY40" fmla="*/ 123080 h 379093"/>
              <a:gd name="connsiteX41" fmla="*/ 217541 w 341184"/>
              <a:gd name="connsiteY41" fmla="*/ 175331 h 379093"/>
              <a:gd name="connsiteX42" fmla="*/ 96104 w 341184"/>
              <a:gd name="connsiteY42" fmla="*/ 175331 h 379093"/>
              <a:gd name="connsiteX43" fmla="*/ 123643 w 341184"/>
              <a:gd name="connsiteY43" fmla="*/ 175331 h 379093"/>
              <a:gd name="connsiteX44" fmla="*/ 134084 w 341184"/>
              <a:gd name="connsiteY44" fmla="*/ 123080 h 379093"/>
              <a:gd name="connsiteX45" fmla="*/ 96104 w 341184"/>
              <a:gd name="connsiteY45" fmla="*/ 175331 h 379093"/>
              <a:gd name="connsiteX46" fmla="*/ 170592 w 341184"/>
              <a:gd name="connsiteY46" fmla="*/ 85296 h 379093"/>
              <a:gd name="connsiteX47" fmla="*/ 274843 w 341184"/>
              <a:gd name="connsiteY47" fmla="*/ 189547 h 379093"/>
              <a:gd name="connsiteX48" fmla="*/ 170592 w 341184"/>
              <a:gd name="connsiteY48" fmla="*/ 293797 h 379093"/>
              <a:gd name="connsiteX49" fmla="*/ 66341 w 341184"/>
              <a:gd name="connsiteY49" fmla="*/ 189547 h 379093"/>
              <a:gd name="connsiteX50" fmla="*/ 170592 w 341184"/>
              <a:gd name="connsiteY50" fmla="*/ 85296 h 37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41184" h="379093">
                <a:moveTo>
                  <a:pt x="14216" y="56864"/>
                </a:moveTo>
                <a:cubicBezTo>
                  <a:pt x="6365" y="56864"/>
                  <a:pt x="0" y="63229"/>
                  <a:pt x="0" y="71080"/>
                </a:cubicBezTo>
                <a:lnTo>
                  <a:pt x="0" y="170592"/>
                </a:lnTo>
                <a:cubicBezTo>
                  <a:pt x="0" y="265388"/>
                  <a:pt x="56060" y="335037"/>
                  <a:pt x="165382" y="378104"/>
                </a:cubicBezTo>
                <a:cubicBezTo>
                  <a:pt x="168731" y="379423"/>
                  <a:pt x="172454" y="379423"/>
                  <a:pt x="175803" y="378104"/>
                </a:cubicBezTo>
                <a:cubicBezTo>
                  <a:pt x="285124" y="335037"/>
                  <a:pt x="341185" y="265388"/>
                  <a:pt x="341185" y="170592"/>
                </a:cubicBezTo>
                <a:lnTo>
                  <a:pt x="341185" y="71080"/>
                </a:lnTo>
                <a:cubicBezTo>
                  <a:pt x="341185" y="63229"/>
                  <a:pt x="334820" y="56864"/>
                  <a:pt x="326969" y="56864"/>
                </a:cubicBezTo>
                <a:cubicBezTo>
                  <a:pt x="276485" y="56864"/>
                  <a:pt x="227305" y="38981"/>
                  <a:pt x="179122" y="2843"/>
                </a:cubicBezTo>
                <a:cubicBezTo>
                  <a:pt x="174067" y="-948"/>
                  <a:pt x="167118" y="-948"/>
                  <a:pt x="162063" y="2843"/>
                </a:cubicBezTo>
                <a:cubicBezTo>
                  <a:pt x="113879" y="38981"/>
                  <a:pt x="64700" y="56864"/>
                  <a:pt x="14216" y="56864"/>
                </a:cubicBezTo>
                <a:close/>
                <a:moveTo>
                  <a:pt x="28432" y="170592"/>
                </a:moveTo>
                <a:lnTo>
                  <a:pt x="28432" y="84878"/>
                </a:lnTo>
                <a:cubicBezTo>
                  <a:pt x="77285" y="81995"/>
                  <a:pt x="124738" y="64224"/>
                  <a:pt x="170592" y="31803"/>
                </a:cubicBezTo>
                <a:cubicBezTo>
                  <a:pt x="216448" y="64224"/>
                  <a:pt x="263901" y="81995"/>
                  <a:pt x="312753" y="84878"/>
                </a:cubicBezTo>
                <a:lnTo>
                  <a:pt x="312753" y="170592"/>
                </a:lnTo>
                <a:cubicBezTo>
                  <a:pt x="312753" y="251255"/>
                  <a:pt x="266249" y="310457"/>
                  <a:pt x="170592" y="349560"/>
                </a:cubicBezTo>
                <a:cubicBezTo>
                  <a:pt x="74935" y="310457"/>
                  <a:pt x="28432" y="251255"/>
                  <a:pt x="28432" y="170592"/>
                </a:cubicBezTo>
                <a:close/>
                <a:moveTo>
                  <a:pt x="134084" y="256013"/>
                </a:moveTo>
                <a:cubicBezTo>
                  <a:pt x="128586" y="241414"/>
                  <a:pt x="124864" y="223464"/>
                  <a:pt x="123643" y="203763"/>
                </a:cubicBezTo>
                <a:lnTo>
                  <a:pt x="96104" y="203763"/>
                </a:lnTo>
                <a:cubicBezTo>
                  <a:pt x="100379" y="226298"/>
                  <a:pt x="114627" y="245304"/>
                  <a:pt x="134084" y="256013"/>
                </a:cubicBezTo>
                <a:close/>
                <a:moveTo>
                  <a:pt x="162969" y="251498"/>
                </a:moveTo>
                <a:cubicBezTo>
                  <a:pt x="166170" y="258540"/>
                  <a:pt x="168875" y="262124"/>
                  <a:pt x="170592" y="263910"/>
                </a:cubicBezTo>
                <a:cubicBezTo>
                  <a:pt x="172310" y="262124"/>
                  <a:pt x="175015" y="258540"/>
                  <a:pt x="178216" y="251498"/>
                </a:cubicBezTo>
                <a:cubicBezTo>
                  <a:pt x="183514" y="239845"/>
                  <a:pt x="187661" y="223282"/>
                  <a:pt x="189049" y="203763"/>
                </a:cubicBezTo>
                <a:lnTo>
                  <a:pt x="152136" y="203763"/>
                </a:lnTo>
                <a:cubicBezTo>
                  <a:pt x="153524" y="223282"/>
                  <a:pt x="157671" y="239845"/>
                  <a:pt x="162969" y="251498"/>
                </a:cubicBezTo>
                <a:close/>
                <a:moveTo>
                  <a:pt x="162969" y="127596"/>
                </a:moveTo>
                <a:cubicBezTo>
                  <a:pt x="157671" y="139249"/>
                  <a:pt x="153524" y="155811"/>
                  <a:pt x="152136" y="175331"/>
                </a:cubicBezTo>
                <a:lnTo>
                  <a:pt x="189049" y="175331"/>
                </a:lnTo>
                <a:cubicBezTo>
                  <a:pt x="187661" y="155811"/>
                  <a:pt x="183514" y="139249"/>
                  <a:pt x="178216" y="127596"/>
                </a:cubicBezTo>
                <a:cubicBezTo>
                  <a:pt x="175015" y="120554"/>
                  <a:pt x="172310" y="116969"/>
                  <a:pt x="170592" y="115184"/>
                </a:cubicBezTo>
                <a:cubicBezTo>
                  <a:pt x="168875" y="116969"/>
                  <a:pt x="166170" y="120554"/>
                  <a:pt x="162969" y="127596"/>
                </a:cubicBezTo>
                <a:close/>
                <a:moveTo>
                  <a:pt x="207101" y="256013"/>
                </a:moveTo>
                <a:cubicBezTo>
                  <a:pt x="226558" y="245304"/>
                  <a:pt x="240806" y="226298"/>
                  <a:pt x="245081" y="203763"/>
                </a:cubicBezTo>
                <a:lnTo>
                  <a:pt x="217541" y="203763"/>
                </a:lnTo>
                <a:cubicBezTo>
                  <a:pt x="216321" y="223464"/>
                  <a:pt x="212598" y="241414"/>
                  <a:pt x="207101" y="256013"/>
                </a:cubicBezTo>
                <a:close/>
                <a:moveTo>
                  <a:pt x="217541" y="175331"/>
                </a:moveTo>
                <a:lnTo>
                  <a:pt x="245081" y="175331"/>
                </a:lnTo>
                <a:cubicBezTo>
                  <a:pt x="240806" y="152795"/>
                  <a:pt x="226558" y="133790"/>
                  <a:pt x="207101" y="123080"/>
                </a:cubicBezTo>
                <a:cubicBezTo>
                  <a:pt x="212598" y="137679"/>
                  <a:pt x="216321" y="155629"/>
                  <a:pt x="217541" y="175331"/>
                </a:cubicBezTo>
                <a:close/>
                <a:moveTo>
                  <a:pt x="96104" y="175331"/>
                </a:moveTo>
                <a:lnTo>
                  <a:pt x="123643" y="175331"/>
                </a:lnTo>
                <a:cubicBezTo>
                  <a:pt x="124864" y="155629"/>
                  <a:pt x="128586" y="137679"/>
                  <a:pt x="134084" y="123080"/>
                </a:cubicBezTo>
                <a:cubicBezTo>
                  <a:pt x="114627" y="133790"/>
                  <a:pt x="100379" y="152795"/>
                  <a:pt x="96104" y="175331"/>
                </a:cubicBezTo>
                <a:close/>
                <a:moveTo>
                  <a:pt x="170592" y="85296"/>
                </a:moveTo>
                <a:cubicBezTo>
                  <a:pt x="228169" y="85296"/>
                  <a:pt x="274843" y="131971"/>
                  <a:pt x="274843" y="189547"/>
                </a:cubicBezTo>
                <a:cubicBezTo>
                  <a:pt x="274843" y="247123"/>
                  <a:pt x="228169" y="293797"/>
                  <a:pt x="170592" y="293797"/>
                </a:cubicBezTo>
                <a:cubicBezTo>
                  <a:pt x="113016" y="293797"/>
                  <a:pt x="66341" y="247123"/>
                  <a:pt x="66341" y="189547"/>
                </a:cubicBezTo>
                <a:cubicBezTo>
                  <a:pt x="66341" y="131971"/>
                  <a:pt x="113016" y="85296"/>
                  <a:pt x="170592" y="85296"/>
                </a:cubicBezTo>
                <a:close/>
              </a:path>
            </a:pathLst>
          </a:custGeom>
          <a:solidFill>
            <a:srgbClr val="000000"/>
          </a:solidFill>
          <a:ln w="186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25F67795-7F18-4428-D1B4-E90476F81E80}"/>
              </a:ext>
            </a:extLst>
          </p:cNvPr>
          <p:cNvSpPr txBox="1"/>
          <p:nvPr/>
        </p:nvSpPr>
        <p:spPr>
          <a:xfrm>
            <a:off x="6457277" y="5659587"/>
            <a:ext cx="517542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Where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 my data processed? </a:t>
            </a:r>
          </a:p>
        </p:txBody>
      </p:sp>
    </p:spTree>
    <p:extLst>
      <p:ext uri="{BB962C8B-B14F-4D97-AF65-F5344CB8AC3E}">
        <p14:creationId xmlns:p14="http://schemas.microsoft.com/office/powerpoint/2010/main" val="2205016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25E-6 1.85185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25E-6 1.85185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25E-6 1.85185E-6 " pathEditMode="relative" rAng="0" ptsTypes="AA">
                                      <p:cBhvr>
                                        <p:cTn id="61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7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25E-6 1.85185E-6 " pathEditMode="relative" rAng="0" ptsTypes="AA">
                                      <p:cBhvr>
                                        <p:cTn id="77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2" grpId="0"/>
      <p:bldP spid="2" grpId="1"/>
      <p:bldP spid="24" grpId="0" animBg="1"/>
      <p:bldP spid="24" grpId="1" animBg="1"/>
      <p:bldP spid="8" grpId="0"/>
      <p:bldP spid="8" grpId="1"/>
      <p:bldP spid="25" grpId="0" animBg="1"/>
      <p:bldP spid="25" grpId="1" animBg="1"/>
      <p:bldP spid="35" grpId="0"/>
      <p:bldP spid="35" grpId="1"/>
      <p:bldP spid="26" grpId="0" animBg="1"/>
      <p:bldP spid="26" grpId="1" animBg="1"/>
      <p:bldP spid="36" grpId="0"/>
      <p:bldP spid="36" grpId="1"/>
      <p:bldP spid="27" grpId="0" animBg="1"/>
      <p:bldP spid="27" grpId="1" animBg="1"/>
      <p:bldP spid="37" grpId="0"/>
      <p:bldP spid="3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70">
            <a:extLst>
              <a:ext uri="{FF2B5EF4-FFF2-40B4-BE49-F238E27FC236}">
                <a16:creationId xmlns:a16="http://schemas.microsoft.com/office/drawing/2014/main" id="{4B08458B-8903-81CD-1DB1-DA37B0F1D4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3349" y="84940"/>
            <a:ext cx="5658360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Copilot for Microsoft 365 basic architecture</a:t>
            </a:r>
          </a:p>
        </p:txBody>
      </p:sp>
      <p:grpSp>
        <p:nvGrpSpPr>
          <p:cNvPr id="170" name="Group 169" descr="Detailed architecture diagram of how Microsoft 365 Copilot work with Microsoft 365 Apps, the Microsoft Graph, and Large Language Model">
            <a:extLst>
              <a:ext uri="{FF2B5EF4-FFF2-40B4-BE49-F238E27FC236}">
                <a16:creationId xmlns:a16="http://schemas.microsoft.com/office/drawing/2014/main" id="{9A421247-15EB-39B9-883D-F9D5042FD45A}"/>
              </a:ext>
            </a:extLst>
          </p:cNvPr>
          <p:cNvGrpSpPr/>
          <p:nvPr/>
        </p:nvGrpSpPr>
        <p:grpSpPr>
          <a:xfrm>
            <a:off x="558567" y="617530"/>
            <a:ext cx="11185938" cy="6010447"/>
            <a:chOff x="558567" y="617530"/>
            <a:chExt cx="11185938" cy="60104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A9D21F-E5DE-D17F-87AC-8FB02F17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09" t="33606" r="11594" b="43864"/>
            <a:stretch/>
          </p:blipFill>
          <p:spPr>
            <a:xfrm>
              <a:off x="8703820" y="2196748"/>
              <a:ext cx="1925984" cy="1544914"/>
            </a:xfrm>
            <a:custGeom>
              <a:avLst/>
              <a:gdLst>
                <a:gd name="connsiteX0" fmla="*/ 0 w 1925984"/>
                <a:gd name="connsiteY0" fmla="*/ 0 h 1544914"/>
                <a:gd name="connsiteX1" fmla="*/ 1925984 w 1925984"/>
                <a:gd name="connsiteY1" fmla="*/ 0 h 1544914"/>
                <a:gd name="connsiteX2" fmla="*/ 1925984 w 1925984"/>
                <a:gd name="connsiteY2" fmla="*/ 1544914 h 1544914"/>
                <a:gd name="connsiteX3" fmla="*/ 0 w 1925984"/>
                <a:gd name="connsiteY3" fmla="*/ 1544914 h 154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5984" h="1544914">
                  <a:moveTo>
                    <a:pt x="0" y="0"/>
                  </a:moveTo>
                  <a:lnTo>
                    <a:pt x="1925984" y="0"/>
                  </a:lnTo>
                  <a:lnTo>
                    <a:pt x="1925984" y="1544914"/>
                  </a:lnTo>
                  <a:lnTo>
                    <a:pt x="0" y="1544914"/>
                  </a:lnTo>
                  <a:close/>
                </a:path>
              </a:pathLst>
            </a:custGeom>
          </p:spPr>
        </p:pic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AA6D870-8630-F1E6-DC49-56D7909B4E95}"/>
                </a:ext>
              </a:extLst>
            </p:cNvPr>
            <p:cNvSpPr/>
            <p:nvPr/>
          </p:nvSpPr>
          <p:spPr>
            <a:xfrm rot="4167236">
              <a:off x="1435268" y="2767426"/>
              <a:ext cx="2730163" cy="4264384"/>
            </a:xfrm>
            <a:prstGeom prst="arc">
              <a:avLst>
                <a:gd name="adj1" fmla="val 16444345"/>
                <a:gd name="adj2" fmla="val 6592991"/>
              </a:avLst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ysDot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F106E339-B91B-123F-E2E2-8C1438EDB862}"/>
                </a:ext>
              </a:extLst>
            </p:cNvPr>
            <p:cNvSpPr/>
            <p:nvPr/>
          </p:nvSpPr>
          <p:spPr>
            <a:xfrm rot="15858464">
              <a:off x="4140701" y="-1812190"/>
              <a:ext cx="3972071" cy="10903528"/>
            </a:xfrm>
            <a:prstGeom prst="arc">
              <a:avLst>
                <a:gd name="adj1" fmla="val 15892527"/>
                <a:gd name="adj2" fmla="val 6198517"/>
              </a:avLst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ysDot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2B7DB1B-F54E-65FE-7FD8-562E2377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86" t="57135" r="71630" b="23217"/>
            <a:stretch/>
          </p:blipFill>
          <p:spPr>
            <a:xfrm>
              <a:off x="1556482" y="3810130"/>
              <a:ext cx="1753704" cy="1347305"/>
            </a:xfrm>
            <a:custGeom>
              <a:avLst/>
              <a:gdLst>
                <a:gd name="connsiteX0" fmla="*/ 0 w 1753704"/>
                <a:gd name="connsiteY0" fmla="*/ 0 h 1347305"/>
                <a:gd name="connsiteX1" fmla="*/ 1753704 w 1753704"/>
                <a:gd name="connsiteY1" fmla="*/ 0 h 1347305"/>
                <a:gd name="connsiteX2" fmla="*/ 1753704 w 1753704"/>
                <a:gd name="connsiteY2" fmla="*/ 1347305 h 1347305"/>
                <a:gd name="connsiteX3" fmla="*/ 0 w 1753704"/>
                <a:gd name="connsiteY3" fmla="*/ 1347305 h 134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3704" h="1347305">
                  <a:moveTo>
                    <a:pt x="0" y="0"/>
                  </a:moveTo>
                  <a:lnTo>
                    <a:pt x="1753704" y="0"/>
                  </a:lnTo>
                  <a:lnTo>
                    <a:pt x="1753704" y="1347305"/>
                  </a:lnTo>
                  <a:lnTo>
                    <a:pt x="0" y="1347305"/>
                  </a:lnTo>
                  <a:close/>
                </a:path>
              </a:pathLst>
            </a:cu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3B2165-B170-1EDD-0C91-18CC91A6C88F}"/>
                </a:ext>
              </a:extLst>
            </p:cNvPr>
            <p:cNvGrpSpPr/>
            <p:nvPr/>
          </p:nvGrpSpPr>
          <p:grpSpPr>
            <a:xfrm>
              <a:off x="1319114" y="617530"/>
              <a:ext cx="2196987" cy="1544914"/>
              <a:chOff x="1467746" y="725626"/>
              <a:chExt cx="2196987" cy="1544914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5FBFBBA-53C6-0951-8D3C-286CEAB94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39" t="10576" r="69942" b="66894"/>
              <a:stretch/>
            </p:blipFill>
            <p:spPr>
              <a:xfrm>
                <a:off x="1467746" y="725626"/>
                <a:ext cx="2196987" cy="1544914"/>
              </a:xfrm>
              <a:custGeom>
                <a:avLst/>
                <a:gdLst>
                  <a:gd name="connsiteX0" fmla="*/ 0 w 2196987"/>
                  <a:gd name="connsiteY0" fmla="*/ 0 h 1544914"/>
                  <a:gd name="connsiteX1" fmla="*/ 2196987 w 2196987"/>
                  <a:gd name="connsiteY1" fmla="*/ 0 h 1544914"/>
                  <a:gd name="connsiteX2" fmla="*/ 2196987 w 2196987"/>
                  <a:gd name="connsiteY2" fmla="*/ 1544914 h 1544914"/>
                  <a:gd name="connsiteX3" fmla="*/ 0 w 2196987"/>
                  <a:gd name="connsiteY3" fmla="*/ 1544914 h 154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6987" h="1544914">
                    <a:moveTo>
                      <a:pt x="0" y="0"/>
                    </a:moveTo>
                    <a:lnTo>
                      <a:pt x="2196987" y="0"/>
                    </a:lnTo>
                    <a:lnTo>
                      <a:pt x="2196987" y="1544914"/>
                    </a:lnTo>
                    <a:lnTo>
                      <a:pt x="0" y="1544914"/>
                    </a:lnTo>
                    <a:close/>
                  </a:path>
                </a:pathLst>
              </a:cu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CC9FD9-EC8F-E8B7-52D3-B424E7A39DA6}"/>
                  </a:ext>
                </a:extLst>
              </p:cNvPr>
              <p:cNvSpPr/>
              <p:nvPr/>
            </p:nvSpPr>
            <p:spPr>
              <a:xfrm>
                <a:off x="3242365" y="1802296"/>
                <a:ext cx="422367" cy="46824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4B349A-D7AC-2F74-6DA8-594450A52FB7}"/>
                </a:ext>
              </a:extLst>
            </p:cNvPr>
            <p:cNvGrpSpPr/>
            <p:nvPr/>
          </p:nvGrpSpPr>
          <p:grpSpPr>
            <a:xfrm>
              <a:off x="4170541" y="2560007"/>
              <a:ext cx="3583541" cy="1736034"/>
              <a:chOff x="4319173" y="2208696"/>
              <a:chExt cx="3583541" cy="173603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4DC6466-E928-703C-73AC-251980623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26" t="32204" r="35181" b="42479"/>
              <a:stretch/>
            </p:blipFill>
            <p:spPr>
              <a:xfrm>
                <a:off x="4319173" y="2208696"/>
                <a:ext cx="3583541" cy="1736034"/>
              </a:xfrm>
              <a:custGeom>
                <a:avLst/>
                <a:gdLst>
                  <a:gd name="connsiteX0" fmla="*/ 1764862 w 3583541"/>
                  <a:gd name="connsiteY0" fmla="*/ 660191 h 1736034"/>
                  <a:gd name="connsiteX1" fmla="*/ 1727503 w 3583541"/>
                  <a:gd name="connsiteY1" fmla="*/ 662520 h 1736034"/>
                  <a:gd name="connsiteX2" fmla="*/ 1523011 w 3583541"/>
                  <a:gd name="connsiteY2" fmla="*/ 910240 h 1736034"/>
                  <a:gd name="connsiteX3" fmla="*/ 1770729 w 3583541"/>
                  <a:gd name="connsiteY3" fmla="*/ 1177910 h 1736034"/>
                  <a:gd name="connsiteX4" fmla="*/ 2025099 w 3583541"/>
                  <a:gd name="connsiteY4" fmla="*/ 782223 h 1736034"/>
                  <a:gd name="connsiteX5" fmla="*/ 1764862 w 3583541"/>
                  <a:gd name="connsiteY5" fmla="*/ 660191 h 1736034"/>
                  <a:gd name="connsiteX6" fmla="*/ 0 w 3583541"/>
                  <a:gd name="connsiteY6" fmla="*/ 0 h 1736034"/>
                  <a:gd name="connsiteX7" fmla="*/ 3583541 w 3583541"/>
                  <a:gd name="connsiteY7" fmla="*/ 0 h 1736034"/>
                  <a:gd name="connsiteX8" fmla="*/ 3583541 w 3583541"/>
                  <a:gd name="connsiteY8" fmla="*/ 1736034 h 1736034"/>
                  <a:gd name="connsiteX9" fmla="*/ 0 w 3583541"/>
                  <a:gd name="connsiteY9" fmla="*/ 1736034 h 173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3541" h="1736034">
                    <a:moveTo>
                      <a:pt x="1764862" y="660191"/>
                    </a:moveTo>
                    <a:cubicBezTo>
                      <a:pt x="1750666" y="659210"/>
                      <a:pt x="1737963" y="659853"/>
                      <a:pt x="1727503" y="662520"/>
                    </a:cubicBezTo>
                    <a:cubicBezTo>
                      <a:pt x="1485880" y="682193"/>
                      <a:pt x="1505832" y="816029"/>
                      <a:pt x="1523011" y="910240"/>
                    </a:cubicBezTo>
                    <a:cubicBezTo>
                      <a:pt x="1530215" y="996138"/>
                      <a:pt x="1612233" y="1174307"/>
                      <a:pt x="1770729" y="1177910"/>
                    </a:cubicBezTo>
                    <a:cubicBezTo>
                      <a:pt x="1854410" y="1156574"/>
                      <a:pt x="2011799" y="976328"/>
                      <a:pt x="2025099" y="782223"/>
                    </a:cubicBezTo>
                    <a:cubicBezTo>
                      <a:pt x="2036737" y="753490"/>
                      <a:pt x="1864230" y="667057"/>
                      <a:pt x="1764862" y="660191"/>
                    </a:cubicBezTo>
                    <a:close/>
                    <a:moveTo>
                      <a:pt x="0" y="0"/>
                    </a:moveTo>
                    <a:lnTo>
                      <a:pt x="3583541" y="0"/>
                    </a:lnTo>
                    <a:lnTo>
                      <a:pt x="3583541" y="1736034"/>
                    </a:lnTo>
                    <a:lnTo>
                      <a:pt x="0" y="1736034"/>
                    </a:lnTo>
                    <a:close/>
                  </a:path>
                </a:pathLst>
              </a:cu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E1598DB-5BDB-5B5A-138E-6AAE655F095A}"/>
                  </a:ext>
                </a:extLst>
              </p:cNvPr>
              <p:cNvSpPr/>
              <p:nvPr/>
            </p:nvSpPr>
            <p:spPr>
              <a:xfrm>
                <a:off x="4319173" y="2219739"/>
                <a:ext cx="977279" cy="660400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86D3CC-C428-D225-EAC9-F89400388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7" t="35167" r="63696" b="61676"/>
            <a:stretch/>
          </p:blipFill>
          <p:spPr>
            <a:xfrm>
              <a:off x="3238761" y="2585163"/>
              <a:ext cx="905565" cy="216452"/>
            </a:xfrm>
            <a:custGeom>
              <a:avLst/>
              <a:gdLst>
                <a:gd name="connsiteX0" fmla="*/ 0 w 905565"/>
                <a:gd name="connsiteY0" fmla="*/ 0 h 216452"/>
                <a:gd name="connsiteX1" fmla="*/ 905565 w 905565"/>
                <a:gd name="connsiteY1" fmla="*/ 0 h 216452"/>
                <a:gd name="connsiteX2" fmla="*/ 905565 w 905565"/>
                <a:gd name="connsiteY2" fmla="*/ 216452 h 216452"/>
                <a:gd name="connsiteX3" fmla="*/ 0 w 905565"/>
                <a:gd name="connsiteY3" fmla="*/ 216452 h 21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565" h="216452">
                  <a:moveTo>
                    <a:pt x="0" y="0"/>
                  </a:moveTo>
                  <a:lnTo>
                    <a:pt x="905565" y="0"/>
                  </a:lnTo>
                  <a:lnTo>
                    <a:pt x="905565" y="216452"/>
                  </a:lnTo>
                  <a:lnTo>
                    <a:pt x="0" y="216452"/>
                  </a:lnTo>
                  <a:close/>
                </a:path>
              </a:pathLst>
            </a:cu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D30D7E-9163-BED5-4FD2-3AB0A2DFADF0}"/>
                </a:ext>
              </a:extLst>
            </p:cNvPr>
            <p:cNvCxnSpPr>
              <a:cxnSpLocks/>
            </p:cNvCxnSpPr>
            <p:nvPr/>
          </p:nvCxnSpPr>
          <p:spPr>
            <a:xfrm>
              <a:off x="3072839" y="1986001"/>
              <a:ext cx="2273764" cy="993831"/>
            </a:xfrm>
            <a:prstGeom prst="straightConnector1">
              <a:avLst/>
            </a:pr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tailEnd type="arrow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581F671-9AFF-C31C-D913-A5A51A6D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9" t="50721" r="59308" b="46262"/>
            <a:stretch/>
          </p:blipFill>
          <p:spPr>
            <a:xfrm>
              <a:off x="3567632" y="3672185"/>
              <a:ext cx="761249" cy="206894"/>
            </a:xfrm>
            <a:custGeom>
              <a:avLst/>
              <a:gdLst>
                <a:gd name="connsiteX0" fmla="*/ 0 w 761249"/>
                <a:gd name="connsiteY0" fmla="*/ 0 h 206894"/>
                <a:gd name="connsiteX1" fmla="*/ 761249 w 761249"/>
                <a:gd name="connsiteY1" fmla="*/ 0 h 206894"/>
                <a:gd name="connsiteX2" fmla="*/ 761249 w 761249"/>
                <a:gd name="connsiteY2" fmla="*/ 206894 h 206894"/>
                <a:gd name="connsiteX3" fmla="*/ 0 w 761249"/>
                <a:gd name="connsiteY3" fmla="*/ 206894 h 20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249" h="206894">
                  <a:moveTo>
                    <a:pt x="0" y="0"/>
                  </a:moveTo>
                  <a:lnTo>
                    <a:pt x="761249" y="0"/>
                  </a:lnTo>
                  <a:lnTo>
                    <a:pt x="761249" y="206894"/>
                  </a:lnTo>
                  <a:lnTo>
                    <a:pt x="0" y="206894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3AAC3E5-F95D-55C0-23A4-DA7DBC66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2" t="76063" r="69913" b="13998"/>
            <a:stretch/>
          </p:blipFill>
          <p:spPr>
            <a:xfrm>
              <a:off x="1350066" y="5108099"/>
              <a:ext cx="2169495" cy="681508"/>
            </a:xfrm>
            <a:custGeom>
              <a:avLst/>
              <a:gdLst>
                <a:gd name="connsiteX0" fmla="*/ 0 w 2169495"/>
                <a:gd name="connsiteY0" fmla="*/ 0 h 681508"/>
                <a:gd name="connsiteX1" fmla="*/ 2169495 w 2169495"/>
                <a:gd name="connsiteY1" fmla="*/ 0 h 681508"/>
                <a:gd name="connsiteX2" fmla="*/ 2169495 w 2169495"/>
                <a:gd name="connsiteY2" fmla="*/ 681508 h 681508"/>
                <a:gd name="connsiteX3" fmla="*/ 0 w 2169495"/>
                <a:gd name="connsiteY3" fmla="*/ 681508 h 68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9495" h="681508">
                  <a:moveTo>
                    <a:pt x="0" y="0"/>
                  </a:moveTo>
                  <a:lnTo>
                    <a:pt x="2169495" y="0"/>
                  </a:lnTo>
                  <a:lnTo>
                    <a:pt x="2169495" y="681508"/>
                  </a:lnTo>
                  <a:lnTo>
                    <a:pt x="0" y="681508"/>
                  </a:lnTo>
                  <a:close/>
                </a:path>
              </a:pathLst>
            </a:cu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08ED0AE-E202-D996-95E2-1134D5A64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42" t="58655" r="44410" b="34877"/>
            <a:stretch/>
          </p:blipFill>
          <p:spPr>
            <a:xfrm>
              <a:off x="3255237" y="3216177"/>
              <a:ext cx="1371308" cy="443524"/>
            </a:xfrm>
            <a:custGeom>
              <a:avLst/>
              <a:gdLst>
                <a:gd name="connsiteX0" fmla="*/ 0 w 1371308"/>
                <a:gd name="connsiteY0" fmla="*/ 0 h 443524"/>
                <a:gd name="connsiteX1" fmla="*/ 1371308 w 1371308"/>
                <a:gd name="connsiteY1" fmla="*/ 0 h 443524"/>
                <a:gd name="connsiteX2" fmla="*/ 1371308 w 1371308"/>
                <a:gd name="connsiteY2" fmla="*/ 443524 h 443524"/>
                <a:gd name="connsiteX3" fmla="*/ 0 w 1371308"/>
                <a:gd name="connsiteY3" fmla="*/ 443524 h 44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308" h="443524">
                  <a:moveTo>
                    <a:pt x="0" y="0"/>
                  </a:moveTo>
                  <a:lnTo>
                    <a:pt x="1371308" y="0"/>
                  </a:lnTo>
                  <a:lnTo>
                    <a:pt x="1371308" y="443524"/>
                  </a:lnTo>
                  <a:lnTo>
                    <a:pt x="0" y="443524"/>
                  </a:lnTo>
                  <a:close/>
                </a:path>
              </a:pathLst>
            </a:cu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E2B6536-2F65-EB2B-5F58-C564B838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26" t="38524" r="31936" b="55399"/>
            <a:stretch/>
          </p:blipFill>
          <p:spPr>
            <a:xfrm>
              <a:off x="7205734" y="2877307"/>
              <a:ext cx="784927" cy="416739"/>
            </a:xfrm>
            <a:custGeom>
              <a:avLst/>
              <a:gdLst>
                <a:gd name="connsiteX0" fmla="*/ 0 w 784927"/>
                <a:gd name="connsiteY0" fmla="*/ 0 h 416739"/>
                <a:gd name="connsiteX1" fmla="*/ 784927 w 784927"/>
                <a:gd name="connsiteY1" fmla="*/ 0 h 416739"/>
                <a:gd name="connsiteX2" fmla="*/ 784927 w 784927"/>
                <a:gd name="connsiteY2" fmla="*/ 416739 h 416739"/>
                <a:gd name="connsiteX3" fmla="*/ 0 w 784927"/>
                <a:gd name="connsiteY3" fmla="*/ 416739 h 41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4927" h="416739">
                  <a:moveTo>
                    <a:pt x="0" y="0"/>
                  </a:moveTo>
                  <a:lnTo>
                    <a:pt x="784927" y="0"/>
                  </a:lnTo>
                  <a:lnTo>
                    <a:pt x="784927" y="416739"/>
                  </a:lnTo>
                  <a:lnTo>
                    <a:pt x="0" y="416739"/>
                  </a:lnTo>
                  <a:close/>
                </a:path>
              </a:pathLst>
            </a:cu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F98AA998-A54A-F53A-3D5F-6564501E5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92" t="38884" r="31637" b="55275"/>
            <a:stretch/>
          </p:blipFill>
          <p:spPr>
            <a:xfrm>
              <a:off x="7763183" y="3729641"/>
              <a:ext cx="788973" cy="400555"/>
            </a:xfrm>
            <a:custGeom>
              <a:avLst/>
              <a:gdLst>
                <a:gd name="connsiteX0" fmla="*/ 0 w 788973"/>
                <a:gd name="connsiteY0" fmla="*/ 0 h 400555"/>
                <a:gd name="connsiteX1" fmla="*/ 788973 w 788973"/>
                <a:gd name="connsiteY1" fmla="*/ 0 h 400555"/>
                <a:gd name="connsiteX2" fmla="*/ 788973 w 788973"/>
                <a:gd name="connsiteY2" fmla="*/ 400555 h 400555"/>
                <a:gd name="connsiteX3" fmla="*/ 0 w 788973"/>
                <a:gd name="connsiteY3" fmla="*/ 400555 h 40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973" h="400555">
                  <a:moveTo>
                    <a:pt x="0" y="0"/>
                  </a:moveTo>
                  <a:lnTo>
                    <a:pt x="788973" y="0"/>
                  </a:lnTo>
                  <a:lnTo>
                    <a:pt x="788973" y="400555"/>
                  </a:lnTo>
                  <a:lnTo>
                    <a:pt x="0" y="400555"/>
                  </a:lnTo>
                  <a:close/>
                </a:path>
              </a:pathLst>
            </a:cu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62317AC-C464-6778-7F3E-A5961F4A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77" t="33633" r="63131" b="57812"/>
            <a:stretch/>
          </p:blipFill>
          <p:spPr>
            <a:xfrm>
              <a:off x="4192616" y="1575255"/>
              <a:ext cx="1132886" cy="586672"/>
            </a:xfrm>
            <a:custGeom>
              <a:avLst/>
              <a:gdLst>
                <a:gd name="connsiteX0" fmla="*/ 0 w 1132886"/>
                <a:gd name="connsiteY0" fmla="*/ 0 h 586672"/>
                <a:gd name="connsiteX1" fmla="*/ 1039827 w 1132886"/>
                <a:gd name="connsiteY1" fmla="*/ 84966 h 586672"/>
                <a:gd name="connsiteX2" fmla="*/ 1132886 w 1132886"/>
                <a:gd name="connsiteY2" fmla="*/ 586672 h 586672"/>
                <a:gd name="connsiteX3" fmla="*/ 0 w 1132886"/>
                <a:gd name="connsiteY3" fmla="*/ 586672 h 58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86" h="586672">
                  <a:moveTo>
                    <a:pt x="0" y="0"/>
                  </a:moveTo>
                  <a:lnTo>
                    <a:pt x="1039827" y="84966"/>
                  </a:lnTo>
                  <a:lnTo>
                    <a:pt x="1132886" y="586672"/>
                  </a:lnTo>
                  <a:lnTo>
                    <a:pt x="0" y="586672"/>
                  </a:lnTo>
                  <a:close/>
                </a:path>
              </a:pathLst>
            </a:cu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4935BDF-4A9F-6B76-25E7-09A31D4E140E}"/>
                </a:ext>
              </a:extLst>
            </p:cNvPr>
            <p:cNvCxnSpPr>
              <a:cxnSpLocks/>
            </p:cNvCxnSpPr>
            <p:nvPr/>
          </p:nvCxnSpPr>
          <p:spPr>
            <a:xfrm>
              <a:off x="3109683" y="1760968"/>
              <a:ext cx="2418033" cy="1056889"/>
            </a:xfrm>
            <a:prstGeom prst="straightConnector1">
              <a:avLst/>
            </a:pr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arrow"/>
              <a:tailEnd type="non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29A7D59-BEB5-4003-0201-37A7C67DC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0259" y="3727544"/>
              <a:ext cx="2008108" cy="877717"/>
            </a:xfrm>
            <a:prstGeom prst="straightConnector1">
              <a:avLst/>
            </a:pr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C1A63D9-356B-DBA6-AF07-44B42099F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1362" y="3603089"/>
              <a:ext cx="2019972" cy="882902"/>
            </a:xfrm>
            <a:prstGeom prst="straightConnector1">
              <a:avLst/>
            </a:pr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none"/>
              <a:tailEnd type="arrow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B3F3139-E7B1-DC2E-AEA1-ED283F91D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2759" y="3877927"/>
              <a:ext cx="2106493" cy="920720"/>
            </a:xfrm>
            <a:prstGeom prst="straightConnector1">
              <a:avLst/>
            </a:pr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none"/>
              <a:tailEnd type="arrow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9D81886-BBDA-DB51-5896-9E7755DA7032}"/>
                </a:ext>
              </a:extLst>
            </p:cNvPr>
            <p:cNvSpPr/>
            <p:nvPr/>
          </p:nvSpPr>
          <p:spPr>
            <a:xfrm>
              <a:off x="6139702" y="3399549"/>
              <a:ext cx="542772" cy="7171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567437-3E09-642E-6D98-F49131234F3F}"/>
                </a:ext>
              </a:extLst>
            </p:cNvPr>
            <p:cNvSpPr/>
            <p:nvPr/>
          </p:nvSpPr>
          <p:spPr>
            <a:xfrm>
              <a:off x="6062278" y="3540540"/>
              <a:ext cx="628346" cy="7171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D118C21-1B81-9C1C-1818-CF64DC8ED42E}"/>
                </a:ext>
              </a:extLst>
            </p:cNvPr>
            <p:cNvSpPr/>
            <p:nvPr/>
          </p:nvSpPr>
          <p:spPr>
            <a:xfrm>
              <a:off x="5701246" y="3432720"/>
              <a:ext cx="3023551" cy="121674"/>
            </a:xfrm>
            <a:custGeom>
              <a:avLst/>
              <a:gdLst>
                <a:gd name="connsiteX0" fmla="*/ 58974 w 2960279"/>
                <a:gd name="connsiteY0" fmla="*/ 124555 h 124555"/>
                <a:gd name="connsiteX1" fmla="*/ 384963 w 2960279"/>
                <a:gd name="connsiteY1" fmla="*/ 10459 h 124555"/>
                <a:gd name="connsiteX2" fmla="*/ 2960279 w 2960279"/>
                <a:gd name="connsiteY2" fmla="*/ 12089 h 124555"/>
                <a:gd name="connsiteX0" fmla="*/ 0 w 2901305"/>
                <a:gd name="connsiteY0" fmla="*/ 124555 h 124555"/>
                <a:gd name="connsiteX1" fmla="*/ 325989 w 2901305"/>
                <a:gd name="connsiteY1" fmla="*/ 10459 h 124555"/>
                <a:gd name="connsiteX2" fmla="*/ 2901305 w 2901305"/>
                <a:gd name="connsiteY2" fmla="*/ 12089 h 124555"/>
                <a:gd name="connsiteX0" fmla="*/ 0 w 2901305"/>
                <a:gd name="connsiteY0" fmla="*/ 124555 h 124555"/>
                <a:gd name="connsiteX1" fmla="*/ 325989 w 2901305"/>
                <a:gd name="connsiteY1" fmla="*/ 10459 h 124555"/>
                <a:gd name="connsiteX2" fmla="*/ 2901305 w 2901305"/>
                <a:gd name="connsiteY2" fmla="*/ 12089 h 124555"/>
                <a:gd name="connsiteX0" fmla="*/ 0 w 2901305"/>
                <a:gd name="connsiteY0" fmla="*/ 119853 h 119853"/>
                <a:gd name="connsiteX1" fmla="*/ 325989 w 2901305"/>
                <a:gd name="connsiteY1" fmla="*/ 5757 h 119853"/>
                <a:gd name="connsiteX2" fmla="*/ 2901305 w 2901305"/>
                <a:gd name="connsiteY2" fmla="*/ 7387 h 119853"/>
                <a:gd name="connsiteX0" fmla="*/ 0 w 2901305"/>
                <a:gd name="connsiteY0" fmla="*/ 120709 h 120709"/>
                <a:gd name="connsiteX1" fmla="*/ 325989 w 2901305"/>
                <a:gd name="connsiteY1" fmla="*/ 6613 h 120709"/>
                <a:gd name="connsiteX2" fmla="*/ 2901305 w 2901305"/>
                <a:gd name="connsiteY2" fmla="*/ 6613 h 120709"/>
                <a:gd name="connsiteX0" fmla="*/ 0 w 2901305"/>
                <a:gd name="connsiteY0" fmla="*/ 121674 h 121674"/>
                <a:gd name="connsiteX1" fmla="*/ 325989 w 2901305"/>
                <a:gd name="connsiteY1" fmla="*/ 7578 h 121674"/>
                <a:gd name="connsiteX2" fmla="*/ 2901305 w 2901305"/>
                <a:gd name="connsiteY2" fmla="*/ 5948 h 121674"/>
                <a:gd name="connsiteX0" fmla="*/ 0 w 2901305"/>
                <a:gd name="connsiteY0" fmla="*/ 121674 h 121674"/>
                <a:gd name="connsiteX1" fmla="*/ 325989 w 2901305"/>
                <a:gd name="connsiteY1" fmla="*/ 7578 h 121674"/>
                <a:gd name="connsiteX2" fmla="*/ 2901305 w 2901305"/>
                <a:gd name="connsiteY2" fmla="*/ 5948 h 12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305" h="121674">
                  <a:moveTo>
                    <a:pt x="0" y="121674"/>
                  </a:moveTo>
                  <a:cubicBezTo>
                    <a:pt x="111923" y="67479"/>
                    <a:pt x="204286" y="13283"/>
                    <a:pt x="325989" y="7578"/>
                  </a:cubicBezTo>
                  <a:cubicBezTo>
                    <a:pt x="822580" y="244"/>
                    <a:pt x="1853792" y="-4239"/>
                    <a:pt x="2901305" y="5948"/>
                  </a:cubicBezTo>
                </a:path>
              </a:pathLst>
            </a:cu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none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796047-C82F-78A3-AA0A-86ACBCA8C1C8}"/>
                </a:ext>
              </a:extLst>
            </p:cNvPr>
            <p:cNvSpPr/>
            <p:nvPr/>
          </p:nvSpPr>
          <p:spPr>
            <a:xfrm>
              <a:off x="5791709" y="3570451"/>
              <a:ext cx="2998286" cy="121674"/>
            </a:xfrm>
            <a:custGeom>
              <a:avLst/>
              <a:gdLst>
                <a:gd name="connsiteX0" fmla="*/ 58974 w 2960279"/>
                <a:gd name="connsiteY0" fmla="*/ 124555 h 124555"/>
                <a:gd name="connsiteX1" fmla="*/ 384963 w 2960279"/>
                <a:gd name="connsiteY1" fmla="*/ 10459 h 124555"/>
                <a:gd name="connsiteX2" fmla="*/ 2960279 w 2960279"/>
                <a:gd name="connsiteY2" fmla="*/ 12089 h 124555"/>
                <a:gd name="connsiteX0" fmla="*/ 0 w 2901305"/>
                <a:gd name="connsiteY0" fmla="*/ 124555 h 124555"/>
                <a:gd name="connsiteX1" fmla="*/ 325989 w 2901305"/>
                <a:gd name="connsiteY1" fmla="*/ 10459 h 124555"/>
                <a:gd name="connsiteX2" fmla="*/ 2901305 w 2901305"/>
                <a:gd name="connsiteY2" fmla="*/ 12089 h 124555"/>
                <a:gd name="connsiteX0" fmla="*/ 0 w 2901305"/>
                <a:gd name="connsiteY0" fmla="*/ 124555 h 124555"/>
                <a:gd name="connsiteX1" fmla="*/ 325989 w 2901305"/>
                <a:gd name="connsiteY1" fmla="*/ 10459 h 124555"/>
                <a:gd name="connsiteX2" fmla="*/ 2901305 w 2901305"/>
                <a:gd name="connsiteY2" fmla="*/ 12089 h 124555"/>
                <a:gd name="connsiteX0" fmla="*/ 0 w 2901305"/>
                <a:gd name="connsiteY0" fmla="*/ 119853 h 119853"/>
                <a:gd name="connsiteX1" fmla="*/ 325989 w 2901305"/>
                <a:gd name="connsiteY1" fmla="*/ 5757 h 119853"/>
                <a:gd name="connsiteX2" fmla="*/ 2901305 w 2901305"/>
                <a:gd name="connsiteY2" fmla="*/ 7387 h 119853"/>
                <a:gd name="connsiteX0" fmla="*/ 0 w 2901305"/>
                <a:gd name="connsiteY0" fmla="*/ 120709 h 120709"/>
                <a:gd name="connsiteX1" fmla="*/ 325989 w 2901305"/>
                <a:gd name="connsiteY1" fmla="*/ 6613 h 120709"/>
                <a:gd name="connsiteX2" fmla="*/ 2901305 w 2901305"/>
                <a:gd name="connsiteY2" fmla="*/ 6613 h 120709"/>
                <a:gd name="connsiteX0" fmla="*/ 0 w 2901305"/>
                <a:gd name="connsiteY0" fmla="*/ 121674 h 121674"/>
                <a:gd name="connsiteX1" fmla="*/ 325989 w 2901305"/>
                <a:gd name="connsiteY1" fmla="*/ 7578 h 121674"/>
                <a:gd name="connsiteX2" fmla="*/ 2901305 w 2901305"/>
                <a:gd name="connsiteY2" fmla="*/ 5948 h 121674"/>
                <a:gd name="connsiteX0" fmla="*/ 0 w 2901305"/>
                <a:gd name="connsiteY0" fmla="*/ 121674 h 121674"/>
                <a:gd name="connsiteX1" fmla="*/ 325989 w 2901305"/>
                <a:gd name="connsiteY1" fmla="*/ 7578 h 121674"/>
                <a:gd name="connsiteX2" fmla="*/ 2901305 w 2901305"/>
                <a:gd name="connsiteY2" fmla="*/ 5948 h 12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305" h="121674">
                  <a:moveTo>
                    <a:pt x="0" y="121674"/>
                  </a:moveTo>
                  <a:cubicBezTo>
                    <a:pt x="111923" y="67479"/>
                    <a:pt x="204286" y="13283"/>
                    <a:pt x="325989" y="7578"/>
                  </a:cubicBezTo>
                  <a:cubicBezTo>
                    <a:pt x="822580" y="244"/>
                    <a:pt x="1853792" y="-4239"/>
                    <a:pt x="2901305" y="5948"/>
                  </a:cubicBezTo>
                </a:path>
              </a:pathLst>
            </a:custGeom>
            <a:noFill/>
            <a:ln w="28575" cap="flat" cmpd="sng" algn="ctr">
              <a:solidFill>
                <a:srgbClr val="4D4D4D"/>
              </a:solidFill>
              <a:prstDash val="solid"/>
              <a:miter lim="800000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D86827F-37B4-CFD8-4009-C9FEAD444D16}"/>
                </a:ext>
              </a:extLst>
            </p:cNvPr>
            <p:cNvSpPr/>
            <p:nvPr/>
          </p:nvSpPr>
          <p:spPr>
            <a:xfrm>
              <a:off x="3927880" y="2288261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FAD8613-5322-A08E-F3B6-EBA1150D142C}"/>
                </a:ext>
              </a:extLst>
            </p:cNvPr>
            <p:cNvSpPr/>
            <p:nvPr/>
          </p:nvSpPr>
          <p:spPr>
            <a:xfrm>
              <a:off x="4264962" y="2197419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8F0387-1DED-874E-6ABC-EF220B0F7125}"/>
                </a:ext>
              </a:extLst>
            </p:cNvPr>
            <p:cNvSpPr/>
            <p:nvPr/>
          </p:nvSpPr>
          <p:spPr>
            <a:xfrm>
              <a:off x="4742432" y="3625328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B1E2EB8-DA4C-A5F0-0AD5-DC1BA74C96D5}"/>
                </a:ext>
              </a:extLst>
            </p:cNvPr>
            <p:cNvSpPr/>
            <p:nvPr/>
          </p:nvSpPr>
          <p:spPr>
            <a:xfrm>
              <a:off x="4336284" y="3975923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A947276-D048-AF0A-3879-C614C13AA685}"/>
                </a:ext>
              </a:extLst>
            </p:cNvPr>
            <p:cNvSpPr/>
            <p:nvPr/>
          </p:nvSpPr>
          <p:spPr>
            <a:xfrm>
              <a:off x="3930136" y="4340030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BDB1591-19CB-B8FC-7196-E6BCE0D6AEBD}"/>
                </a:ext>
              </a:extLst>
            </p:cNvPr>
            <p:cNvSpPr/>
            <p:nvPr/>
          </p:nvSpPr>
          <p:spPr>
            <a:xfrm>
              <a:off x="7475120" y="3313021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AC8F464-3569-8F17-0B59-645B94B89DB3}"/>
                </a:ext>
              </a:extLst>
            </p:cNvPr>
            <p:cNvSpPr/>
            <p:nvPr/>
          </p:nvSpPr>
          <p:spPr>
            <a:xfrm>
              <a:off x="8037424" y="3458560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4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DCDB5437-13B6-8D03-FD77-35D6BBDA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6" t="58792" r="44433" b="34573"/>
            <a:stretch/>
          </p:blipFill>
          <p:spPr>
            <a:xfrm>
              <a:off x="3617074" y="4869304"/>
              <a:ext cx="1355834" cy="454948"/>
            </a:xfrm>
            <a:custGeom>
              <a:avLst/>
              <a:gdLst>
                <a:gd name="connsiteX0" fmla="*/ 0 w 1355834"/>
                <a:gd name="connsiteY0" fmla="*/ 0 h 454948"/>
                <a:gd name="connsiteX1" fmla="*/ 1355834 w 1355834"/>
                <a:gd name="connsiteY1" fmla="*/ 0 h 454948"/>
                <a:gd name="connsiteX2" fmla="*/ 1355834 w 1355834"/>
                <a:gd name="connsiteY2" fmla="*/ 454948 h 454948"/>
                <a:gd name="connsiteX3" fmla="*/ 0 w 1355834"/>
                <a:gd name="connsiteY3" fmla="*/ 454948 h 45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5834" h="454948">
                  <a:moveTo>
                    <a:pt x="0" y="0"/>
                  </a:moveTo>
                  <a:lnTo>
                    <a:pt x="1355834" y="0"/>
                  </a:lnTo>
                  <a:lnTo>
                    <a:pt x="1355834" y="454948"/>
                  </a:lnTo>
                  <a:lnTo>
                    <a:pt x="0" y="454948"/>
                  </a:lnTo>
                  <a:close/>
                </a:path>
              </a:pathLst>
            </a:cu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1F12463-EF28-9E1B-621C-B794506F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9" t="50721" r="59308" b="46262"/>
            <a:stretch/>
          </p:blipFill>
          <p:spPr>
            <a:xfrm>
              <a:off x="3927236" y="4653400"/>
              <a:ext cx="761249" cy="206894"/>
            </a:xfrm>
            <a:custGeom>
              <a:avLst/>
              <a:gdLst>
                <a:gd name="connsiteX0" fmla="*/ 0 w 761249"/>
                <a:gd name="connsiteY0" fmla="*/ 0 h 206894"/>
                <a:gd name="connsiteX1" fmla="*/ 761249 w 761249"/>
                <a:gd name="connsiteY1" fmla="*/ 0 h 206894"/>
                <a:gd name="connsiteX2" fmla="*/ 761249 w 761249"/>
                <a:gd name="connsiteY2" fmla="*/ 206894 h 206894"/>
                <a:gd name="connsiteX3" fmla="*/ 0 w 761249"/>
                <a:gd name="connsiteY3" fmla="*/ 206894 h 20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249" h="206894">
                  <a:moveTo>
                    <a:pt x="0" y="0"/>
                  </a:moveTo>
                  <a:lnTo>
                    <a:pt x="761249" y="0"/>
                  </a:lnTo>
                  <a:lnTo>
                    <a:pt x="761249" y="206894"/>
                  </a:lnTo>
                  <a:lnTo>
                    <a:pt x="0" y="206894"/>
                  </a:lnTo>
                  <a:close/>
                </a:path>
              </a:pathLst>
            </a:cu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E0B16EC-76E1-2ABE-94B5-551DB85B174A}"/>
                </a:ext>
              </a:extLst>
            </p:cNvPr>
            <p:cNvGrpSpPr/>
            <p:nvPr/>
          </p:nvGrpSpPr>
          <p:grpSpPr>
            <a:xfrm>
              <a:off x="3298562" y="1770017"/>
              <a:ext cx="182881" cy="182881"/>
              <a:chOff x="1855725" y="2451853"/>
              <a:chExt cx="228600" cy="22860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B36F43B-D59C-5612-68D4-D991C8E82D55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D05F88B8-B9F3-B928-24F3-037DD4421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CA20231-FD11-6549-6CBF-52EFD73E33D9}"/>
                </a:ext>
              </a:extLst>
            </p:cNvPr>
            <p:cNvGrpSpPr/>
            <p:nvPr/>
          </p:nvGrpSpPr>
          <p:grpSpPr>
            <a:xfrm>
              <a:off x="3145414" y="1942932"/>
              <a:ext cx="182881" cy="182881"/>
              <a:chOff x="1855725" y="2451853"/>
              <a:chExt cx="228600" cy="228600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F9BE141-A2E6-9DC9-FC4C-532A9E96C4CF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CF7B1972-9795-7499-BB2E-A7180B950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A5B2F0F-8CBB-EE39-B722-A93C01629EF5}"/>
                </a:ext>
              </a:extLst>
            </p:cNvPr>
            <p:cNvGrpSpPr/>
            <p:nvPr/>
          </p:nvGrpSpPr>
          <p:grpSpPr>
            <a:xfrm>
              <a:off x="3368965" y="4243962"/>
              <a:ext cx="182881" cy="182881"/>
              <a:chOff x="1855725" y="2451853"/>
              <a:chExt cx="228600" cy="22860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86A787B-4628-EE52-358A-13AB46AF7DDA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8610552C-4135-2F45-BF16-8E4C8DABD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2A4CC71-6C9F-84DB-5766-A0EE04673917}"/>
                </a:ext>
              </a:extLst>
            </p:cNvPr>
            <p:cNvGrpSpPr/>
            <p:nvPr/>
          </p:nvGrpSpPr>
          <p:grpSpPr>
            <a:xfrm>
              <a:off x="3546115" y="4340947"/>
              <a:ext cx="182881" cy="182881"/>
              <a:chOff x="1855725" y="2451853"/>
              <a:chExt cx="228600" cy="228600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A065449-24A0-95F3-3F30-0B32E3532C54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87399CF0-1A36-6D06-51EC-E170AE535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326D6E0-0F2C-9930-02A3-8E1E44685B7F}"/>
                </a:ext>
              </a:extLst>
            </p:cNvPr>
            <p:cNvGrpSpPr/>
            <p:nvPr/>
          </p:nvGrpSpPr>
          <p:grpSpPr>
            <a:xfrm>
              <a:off x="3453483" y="4556420"/>
              <a:ext cx="182881" cy="182881"/>
              <a:chOff x="1855725" y="2451853"/>
              <a:chExt cx="228600" cy="22860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1406D3C-E8DD-FAA8-64AD-DF183EB05A4F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348555E6-E9E6-78D4-AC68-DE37DF854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BDC4C93-403F-E354-A4E6-64FF6A54B8F8}"/>
                </a:ext>
              </a:extLst>
            </p:cNvPr>
            <p:cNvGrpSpPr/>
            <p:nvPr/>
          </p:nvGrpSpPr>
          <p:grpSpPr>
            <a:xfrm>
              <a:off x="8369803" y="3320546"/>
              <a:ext cx="182881" cy="182881"/>
              <a:chOff x="1855725" y="2451853"/>
              <a:chExt cx="228600" cy="22860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E760526-7093-8269-F430-72EE8F864F15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3" name="Graphic 142">
                <a:extLst>
                  <a:ext uri="{FF2B5EF4-FFF2-40B4-BE49-F238E27FC236}">
                    <a16:creationId xmlns:a16="http://schemas.microsoft.com/office/drawing/2014/main" id="{4E89C96E-7C6E-BA1F-DA3A-FFD11EBBA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221BE64-9C86-8DAB-C033-61B890C49BC7}"/>
                </a:ext>
              </a:extLst>
            </p:cNvPr>
            <p:cNvGrpSpPr/>
            <p:nvPr/>
          </p:nvGrpSpPr>
          <p:grpSpPr>
            <a:xfrm>
              <a:off x="8655804" y="3459717"/>
              <a:ext cx="182881" cy="182881"/>
              <a:chOff x="1855725" y="2451853"/>
              <a:chExt cx="228600" cy="2286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AD7E199-7851-A38C-1B63-723AF012F5B1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3439722D-07A4-02E2-4CC2-8246248AB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2570CD-1329-8927-99C6-7B5F5479D1E7}"/>
                </a:ext>
              </a:extLst>
            </p:cNvPr>
            <p:cNvSpPr txBox="1"/>
            <p:nvPr/>
          </p:nvSpPr>
          <p:spPr>
            <a:xfrm>
              <a:off x="7157545" y="4932328"/>
              <a:ext cx="4586960" cy="16671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flow (     = all requests are encrypted via HTTPS)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User prompts from Microsoft 365 Apps are sent to Copilot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Copilot accesses Graph and Semantic Index for pre-processing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Copilot sends modified prompt to Large Language Model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Copilot receives LLM response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Copilot accesses Graph and Semantic Index for post-processing</a:t>
              </a:r>
            </a:p>
            <a:p>
              <a:pPr marL="27432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Copilot sends the response, and app command back to Microsoft 365 Apps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21E50FA-417A-AB40-19C7-6BDBE192D71C}"/>
                </a:ext>
              </a:extLst>
            </p:cNvPr>
            <p:cNvSpPr/>
            <p:nvPr/>
          </p:nvSpPr>
          <p:spPr>
            <a:xfrm>
              <a:off x="7160779" y="5123002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1EF4B9F-9EAC-6F3B-633A-C93FF24DF7D1}"/>
                </a:ext>
              </a:extLst>
            </p:cNvPr>
            <p:cNvSpPr/>
            <p:nvPr/>
          </p:nvSpPr>
          <p:spPr>
            <a:xfrm>
              <a:off x="7160779" y="5377151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6BAB2C0-0145-33C3-A45E-2A6AFFF2BA0A}"/>
                </a:ext>
              </a:extLst>
            </p:cNvPr>
            <p:cNvSpPr/>
            <p:nvPr/>
          </p:nvSpPr>
          <p:spPr>
            <a:xfrm>
              <a:off x="7160779" y="5631300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85904D4-5F3A-0A9D-B011-F594311E4D15}"/>
                </a:ext>
              </a:extLst>
            </p:cNvPr>
            <p:cNvSpPr/>
            <p:nvPr/>
          </p:nvSpPr>
          <p:spPr>
            <a:xfrm>
              <a:off x="7160779" y="5885449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D43D1CF-04C1-45EA-9771-3C32FD19E268}"/>
                </a:ext>
              </a:extLst>
            </p:cNvPr>
            <p:cNvSpPr/>
            <p:nvPr/>
          </p:nvSpPr>
          <p:spPr>
            <a:xfrm>
              <a:off x="7160779" y="6139598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D78809D-31D6-9113-367C-DE15D2C0AC0A}"/>
                </a:ext>
              </a:extLst>
            </p:cNvPr>
            <p:cNvSpPr/>
            <p:nvPr/>
          </p:nvSpPr>
          <p:spPr>
            <a:xfrm>
              <a:off x="7160779" y="6393746"/>
              <a:ext cx="234231" cy="234231"/>
            </a:xfrm>
            <a:prstGeom prst="ellipse">
              <a:avLst/>
            </a:prstGeom>
            <a:solidFill>
              <a:srgbClr val="B0A7E7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000" ker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40932-6D5B-8AEC-50EE-77F400DC78A3}"/>
                </a:ext>
              </a:extLst>
            </p:cNvPr>
            <p:cNvGrpSpPr/>
            <p:nvPr/>
          </p:nvGrpSpPr>
          <p:grpSpPr>
            <a:xfrm>
              <a:off x="7792164" y="4901993"/>
              <a:ext cx="182881" cy="182881"/>
              <a:chOff x="1855725" y="2451853"/>
              <a:chExt cx="228600" cy="2286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52AA6B8-2BEF-543E-1CB4-61F61D4D1047}"/>
                  </a:ext>
                </a:extLst>
              </p:cNvPr>
              <p:cNvSpPr/>
              <p:nvPr/>
            </p:nvSpPr>
            <p:spPr>
              <a:xfrm>
                <a:off x="1929539" y="2551408"/>
                <a:ext cx="85241" cy="85241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6A0D6E5D-D442-6BE7-A174-43A5CFC46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55725" y="2451853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263102F-0B08-225B-D35F-4B9CC6D8277A}"/>
                </a:ext>
              </a:extLst>
            </p:cNvPr>
            <p:cNvSpPr txBox="1"/>
            <p:nvPr/>
          </p:nvSpPr>
          <p:spPr>
            <a:xfrm>
              <a:off x="6455294" y="1481467"/>
              <a:ext cx="2247255" cy="27699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365 Trust Boundary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C2D51C8-F606-0582-9A12-3342DDBF95B5}"/>
                </a:ext>
              </a:extLst>
            </p:cNvPr>
            <p:cNvSpPr txBox="1"/>
            <p:nvPr/>
          </p:nvSpPr>
          <p:spPr>
            <a:xfrm>
              <a:off x="972603" y="6122769"/>
              <a:ext cx="2389816" cy="27699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Microsoft 365 Tenant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306D08F4-242B-9A5C-88B1-374B9BB77678}"/>
                </a:ext>
              </a:extLst>
            </p:cNvPr>
            <p:cNvSpPr/>
            <p:nvPr/>
          </p:nvSpPr>
          <p:spPr>
            <a:xfrm>
              <a:off x="558567" y="4459398"/>
              <a:ext cx="950434" cy="481975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Semantic Index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861CAED6-51B2-5633-B5A7-58DC851B544F}"/>
                </a:ext>
              </a:extLst>
            </p:cNvPr>
            <p:cNvSpPr/>
            <p:nvPr/>
          </p:nvSpPr>
          <p:spPr>
            <a:xfrm>
              <a:off x="10704229" y="3102812"/>
              <a:ext cx="950434" cy="481975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>
              <a:outerShdw blurRad="76200" dist="762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OpenAI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1B844624-476A-6E69-6E68-365F68E65997}"/>
                </a:ext>
              </a:extLst>
            </p:cNvPr>
            <p:cNvSpPr/>
            <p:nvPr/>
          </p:nvSpPr>
          <p:spPr>
            <a:xfrm>
              <a:off x="10029889" y="3575022"/>
              <a:ext cx="474464" cy="343841"/>
            </a:xfrm>
            <a:prstGeom prst="roundRect">
              <a:avLst/>
            </a:prstGeom>
            <a:solidFill>
              <a:srgbClr val="2AC5FD"/>
            </a:soli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RAI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742E0C8-C397-B4FB-2CD7-FD1C808069D4}"/>
                </a:ext>
              </a:extLst>
            </p:cNvPr>
            <p:cNvSpPr txBox="1"/>
            <p:nvPr/>
          </p:nvSpPr>
          <p:spPr>
            <a:xfrm>
              <a:off x="10668004" y="2012073"/>
              <a:ext cx="1022885" cy="83099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Azure Open AI instance is maintained by Microsoft. Open AI has no access to the data or the model.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603B796-B83F-C610-5B01-5DEFDC865E9A}"/>
                </a:ext>
              </a:extLst>
            </p:cNvPr>
            <p:cNvSpPr txBox="1"/>
            <p:nvPr/>
          </p:nvSpPr>
          <p:spPr>
            <a:xfrm>
              <a:off x="9755678" y="4084686"/>
              <a:ext cx="1022885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RAI is performed on input prompt and output results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9DF727F-BA50-5B3B-F2A3-EB6AD43E2EBB}"/>
                </a:ext>
              </a:extLst>
            </p:cNvPr>
            <p:cNvSpPr txBox="1"/>
            <p:nvPr/>
          </p:nvSpPr>
          <p:spPr>
            <a:xfrm>
              <a:off x="7693961" y="2146893"/>
              <a:ext cx="1022885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Customer data is not stored or used to train the model</a:t>
              </a:r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20C0B85C-E19B-40BC-4D44-266A0A0AD7E9}"/>
                </a:ext>
              </a:extLst>
            </p:cNvPr>
            <p:cNvSpPr/>
            <p:nvPr/>
          </p:nvSpPr>
          <p:spPr>
            <a:xfrm>
              <a:off x="11103216" y="2962076"/>
              <a:ext cx="152460" cy="7623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Isosceles Triangle 166">
              <a:extLst>
                <a:ext uri="{FF2B5EF4-FFF2-40B4-BE49-F238E27FC236}">
                  <a16:creationId xmlns:a16="http://schemas.microsoft.com/office/drawing/2014/main" id="{9C19EC6A-4CD9-9AC6-F583-633371CD1C27}"/>
                </a:ext>
              </a:extLst>
            </p:cNvPr>
            <p:cNvSpPr/>
            <p:nvPr/>
          </p:nvSpPr>
          <p:spPr>
            <a:xfrm rot="10800000">
              <a:off x="10190891" y="4000197"/>
              <a:ext cx="152460" cy="7623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693856BC-8A77-932E-AD31-B47F9966D5CA}"/>
                </a:ext>
              </a:extLst>
            </p:cNvPr>
            <p:cNvSpPr/>
            <p:nvPr/>
          </p:nvSpPr>
          <p:spPr>
            <a:xfrm rot="16200000">
              <a:off x="8650521" y="2341884"/>
              <a:ext cx="152460" cy="7623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388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2702-3C9F-50B1-DF5F-47A6E3CB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Art of prompting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6703B-58A6-C85A-67C4-51FFFC87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897120"/>
            <a:ext cx="8841658" cy="58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84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429C4-276B-9E84-2C11-3ABE97F5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196770"/>
            <a:ext cx="10515600" cy="810227"/>
          </a:xfrm>
        </p:spPr>
        <p:txBody>
          <a:bodyPr anchor="ctr">
            <a:normAutofit/>
          </a:bodyPr>
          <a:lstStyle/>
          <a:p>
            <a:r>
              <a:rPr lang="en-US"/>
              <a:t>Do’s and Don’t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41266-FC0A-D64D-2C6E-19E81C2FB8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7137"/>
            <a:ext cx="5181600" cy="3548314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734701-E368-6509-22ED-6C083E4CE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27136"/>
            <a:ext cx="5955916" cy="2934799"/>
          </a:xfrm>
        </p:spPr>
      </p:pic>
    </p:spTree>
    <p:extLst>
      <p:ext uri="{BB962C8B-B14F-4D97-AF65-F5344CB8AC3E}">
        <p14:creationId xmlns:p14="http://schemas.microsoft.com/office/powerpoint/2010/main" val="2411812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Multicolour Liquid Flow">
            <a:extLst>
              <a:ext uri="{FF2B5EF4-FFF2-40B4-BE49-F238E27FC236}">
                <a16:creationId xmlns:a16="http://schemas.microsoft.com/office/drawing/2014/main" id="{633AF3CA-D03D-E056-339B-D6A45934D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025BE0-62DF-7A9A-8708-87ADD9D5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  <a:ea typeface="+mj-ea"/>
              </a:rPr>
              <a:t>Demo Microsoft 365 Copilot </a:t>
            </a:r>
          </a:p>
        </p:txBody>
      </p:sp>
    </p:spTree>
    <p:extLst>
      <p:ext uri="{BB962C8B-B14F-4D97-AF65-F5344CB8AC3E}">
        <p14:creationId xmlns:p14="http://schemas.microsoft.com/office/powerpoint/2010/main" val="4113271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A6B30ED-B5A0-978F-65D3-5E03053FB293}"/>
              </a:ext>
            </a:extLst>
          </p:cNvPr>
          <p:cNvGrpSpPr/>
          <p:nvPr/>
        </p:nvGrpSpPr>
        <p:grpSpPr>
          <a:xfrm>
            <a:off x="9108084" y="879990"/>
            <a:ext cx="2724530" cy="5849166"/>
            <a:chOff x="8907194" y="879990"/>
            <a:chExt cx="2724530" cy="58491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1ED082-5495-F14A-7BCB-D213E95E6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7194" y="879990"/>
              <a:ext cx="2724530" cy="584916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391AB1-2E17-1766-DB99-B595F05609A8}"/>
                </a:ext>
              </a:extLst>
            </p:cNvPr>
            <p:cNvSpPr/>
            <p:nvPr/>
          </p:nvSpPr>
          <p:spPr>
            <a:xfrm>
              <a:off x="9262982" y="924667"/>
              <a:ext cx="2368742" cy="663191"/>
            </a:xfrm>
            <a:custGeom>
              <a:avLst/>
              <a:gdLst>
                <a:gd name="connsiteX0" fmla="*/ 0 w 2368742"/>
                <a:gd name="connsiteY0" fmla="*/ 0 h 663191"/>
                <a:gd name="connsiteX1" fmla="*/ 615873 w 2368742"/>
                <a:gd name="connsiteY1" fmla="*/ 0 h 663191"/>
                <a:gd name="connsiteX2" fmla="*/ 1208058 w 2368742"/>
                <a:gd name="connsiteY2" fmla="*/ 0 h 663191"/>
                <a:gd name="connsiteX3" fmla="*/ 1776557 w 2368742"/>
                <a:gd name="connsiteY3" fmla="*/ 0 h 663191"/>
                <a:gd name="connsiteX4" fmla="*/ 2368742 w 2368742"/>
                <a:gd name="connsiteY4" fmla="*/ 0 h 663191"/>
                <a:gd name="connsiteX5" fmla="*/ 2368742 w 2368742"/>
                <a:gd name="connsiteY5" fmla="*/ 344859 h 663191"/>
                <a:gd name="connsiteX6" fmla="*/ 2368742 w 2368742"/>
                <a:gd name="connsiteY6" fmla="*/ 663191 h 663191"/>
                <a:gd name="connsiteX7" fmla="*/ 1847619 w 2368742"/>
                <a:gd name="connsiteY7" fmla="*/ 663191 h 663191"/>
                <a:gd name="connsiteX8" fmla="*/ 1208058 w 2368742"/>
                <a:gd name="connsiteY8" fmla="*/ 663191 h 663191"/>
                <a:gd name="connsiteX9" fmla="*/ 639560 w 2368742"/>
                <a:gd name="connsiteY9" fmla="*/ 663191 h 663191"/>
                <a:gd name="connsiteX10" fmla="*/ 0 w 2368742"/>
                <a:gd name="connsiteY10" fmla="*/ 663191 h 663191"/>
                <a:gd name="connsiteX11" fmla="*/ 0 w 2368742"/>
                <a:gd name="connsiteY11" fmla="*/ 338227 h 663191"/>
                <a:gd name="connsiteX12" fmla="*/ 0 w 2368742"/>
                <a:gd name="connsiteY12" fmla="*/ 0 h 66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8742" h="663191" extrusionOk="0">
                  <a:moveTo>
                    <a:pt x="0" y="0"/>
                  </a:moveTo>
                  <a:cubicBezTo>
                    <a:pt x="176144" y="-16217"/>
                    <a:pt x="378599" y="4"/>
                    <a:pt x="615873" y="0"/>
                  </a:cubicBezTo>
                  <a:cubicBezTo>
                    <a:pt x="853147" y="-4"/>
                    <a:pt x="1006586" y="70108"/>
                    <a:pt x="1208058" y="0"/>
                  </a:cubicBezTo>
                  <a:cubicBezTo>
                    <a:pt x="1409530" y="-70108"/>
                    <a:pt x="1553170" y="6196"/>
                    <a:pt x="1776557" y="0"/>
                  </a:cubicBezTo>
                  <a:cubicBezTo>
                    <a:pt x="1999944" y="-6196"/>
                    <a:pt x="2204276" y="31872"/>
                    <a:pt x="2368742" y="0"/>
                  </a:cubicBezTo>
                  <a:cubicBezTo>
                    <a:pt x="2371199" y="139722"/>
                    <a:pt x="2327976" y="275292"/>
                    <a:pt x="2368742" y="344859"/>
                  </a:cubicBezTo>
                  <a:cubicBezTo>
                    <a:pt x="2409508" y="414426"/>
                    <a:pt x="2362784" y="559405"/>
                    <a:pt x="2368742" y="663191"/>
                  </a:cubicBezTo>
                  <a:cubicBezTo>
                    <a:pt x="2203840" y="708442"/>
                    <a:pt x="2047545" y="640418"/>
                    <a:pt x="1847619" y="663191"/>
                  </a:cubicBezTo>
                  <a:cubicBezTo>
                    <a:pt x="1647693" y="685964"/>
                    <a:pt x="1402772" y="617999"/>
                    <a:pt x="1208058" y="663191"/>
                  </a:cubicBezTo>
                  <a:cubicBezTo>
                    <a:pt x="1013344" y="708383"/>
                    <a:pt x="790426" y="660588"/>
                    <a:pt x="639560" y="663191"/>
                  </a:cubicBezTo>
                  <a:cubicBezTo>
                    <a:pt x="488694" y="665794"/>
                    <a:pt x="173232" y="640072"/>
                    <a:pt x="0" y="663191"/>
                  </a:cubicBezTo>
                  <a:cubicBezTo>
                    <a:pt x="-8570" y="515337"/>
                    <a:pt x="2180" y="480560"/>
                    <a:pt x="0" y="338227"/>
                  </a:cubicBezTo>
                  <a:cubicBezTo>
                    <a:pt x="-2180" y="195894"/>
                    <a:pt x="926" y="1325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042368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21BBE-6626-BC29-2E04-A6A2AAED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522F11-0AC8-2199-DC08-E0887C3B1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215" y="879990"/>
            <a:ext cx="8531979" cy="443482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4FC076-F3C0-3850-6D97-E85EAF064A84}"/>
              </a:ext>
            </a:extLst>
          </p:cNvPr>
          <p:cNvSpPr/>
          <p:nvPr/>
        </p:nvSpPr>
        <p:spPr>
          <a:xfrm>
            <a:off x="7204668" y="879990"/>
            <a:ext cx="1627833" cy="663191"/>
          </a:xfrm>
          <a:custGeom>
            <a:avLst/>
            <a:gdLst>
              <a:gd name="connsiteX0" fmla="*/ 0 w 1627833"/>
              <a:gd name="connsiteY0" fmla="*/ 0 h 663191"/>
              <a:gd name="connsiteX1" fmla="*/ 558889 w 1627833"/>
              <a:gd name="connsiteY1" fmla="*/ 0 h 663191"/>
              <a:gd name="connsiteX2" fmla="*/ 1101500 w 1627833"/>
              <a:gd name="connsiteY2" fmla="*/ 0 h 663191"/>
              <a:gd name="connsiteX3" fmla="*/ 1627833 w 1627833"/>
              <a:gd name="connsiteY3" fmla="*/ 0 h 663191"/>
              <a:gd name="connsiteX4" fmla="*/ 1627833 w 1627833"/>
              <a:gd name="connsiteY4" fmla="*/ 311700 h 663191"/>
              <a:gd name="connsiteX5" fmla="*/ 1627833 w 1627833"/>
              <a:gd name="connsiteY5" fmla="*/ 663191 h 663191"/>
              <a:gd name="connsiteX6" fmla="*/ 1101500 w 1627833"/>
              <a:gd name="connsiteY6" fmla="*/ 663191 h 663191"/>
              <a:gd name="connsiteX7" fmla="*/ 558889 w 1627833"/>
              <a:gd name="connsiteY7" fmla="*/ 663191 h 663191"/>
              <a:gd name="connsiteX8" fmla="*/ 0 w 1627833"/>
              <a:gd name="connsiteY8" fmla="*/ 663191 h 663191"/>
              <a:gd name="connsiteX9" fmla="*/ 0 w 1627833"/>
              <a:gd name="connsiteY9" fmla="*/ 338227 h 663191"/>
              <a:gd name="connsiteX10" fmla="*/ 0 w 1627833"/>
              <a:gd name="connsiteY10" fmla="*/ 0 h 6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7833" h="663191" extrusionOk="0">
                <a:moveTo>
                  <a:pt x="0" y="0"/>
                </a:moveTo>
                <a:cubicBezTo>
                  <a:pt x="142768" y="-58155"/>
                  <a:pt x="371666" y="55773"/>
                  <a:pt x="558889" y="0"/>
                </a:cubicBezTo>
                <a:cubicBezTo>
                  <a:pt x="746112" y="-55773"/>
                  <a:pt x="967568" y="2746"/>
                  <a:pt x="1101500" y="0"/>
                </a:cubicBezTo>
                <a:cubicBezTo>
                  <a:pt x="1235432" y="-2746"/>
                  <a:pt x="1424152" y="45815"/>
                  <a:pt x="1627833" y="0"/>
                </a:cubicBezTo>
                <a:cubicBezTo>
                  <a:pt x="1653221" y="126004"/>
                  <a:pt x="1622749" y="234989"/>
                  <a:pt x="1627833" y="311700"/>
                </a:cubicBezTo>
                <a:cubicBezTo>
                  <a:pt x="1632917" y="388411"/>
                  <a:pt x="1603941" y="492672"/>
                  <a:pt x="1627833" y="663191"/>
                </a:cubicBezTo>
                <a:cubicBezTo>
                  <a:pt x="1512630" y="671696"/>
                  <a:pt x="1316775" y="657514"/>
                  <a:pt x="1101500" y="663191"/>
                </a:cubicBezTo>
                <a:cubicBezTo>
                  <a:pt x="886225" y="668868"/>
                  <a:pt x="681734" y="602182"/>
                  <a:pt x="558889" y="663191"/>
                </a:cubicBezTo>
                <a:cubicBezTo>
                  <a:pt x="436044" y="724200"/>
                  <a:pt x="127526" y="662959"/>
                  <a:pt x="0" y="663191"/>
                </a:cubicBezTo>
                <a:cubicBezTo>
                  <a:pt x="-38376" y="528962"/>
                  <a:pt x="10632" y="470284"/>
                  <a:pt x="0" y="338227"/>
                </a:cubicBezTo>
                <a:cubicBezTo>
                  <a:pt x="-10632" y="206170"/>
                  <a:pt x="27460" y="14945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42368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E58A2-247D-697C-4092-AAC222367725}"/>
              </a:ext>
            </a:extLst>
          </p:cNvPr>
          <p:cNvGrpSpPr/>
          <p:nvPr/>
        </p:nvGrpSpPr>
        <p:grpSpPr>
          <a:xfrm>
            <a:off x="9127918" y="879990"/>
            <a:ext cx="2743583" cy="3877216"/>
            <a:chOff x="9139042" y="879990"/>
            <a:chExt cx="2743583" cy="38772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BCAC95-BEE3-94DE-FF16-456EFEC8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042" y="879990"/>
              <a:ext cx="2743583" cy="387721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56443D-88FF-09C0-57C6-036A2D260A8F}"/>
                </a:ext>
              </a:extLst>
            </p:cNvPr>
            <p:cNvSpPr/>
            <p:nvPr/>
          </p:nvSpPr>
          <p:spPr>
            <a:xfrm>
              <a:off x="9415382" y="879990"/>
              <a:ext cx="2401403" cy="663191"/>
            </a:xfrm>
            <a:custGeom>
              <a:avLst/>
              <a:gdLst>
                <a:gd name="connsiteX0" fmla="*/ 0 w 2401403"/>
                <a:gd name="connsiteY0" fmla="*/ 0 h 663191"/>
                <a:gd name="connsiteX1" fmla="*/ 504295 w 2401403"/>
                <a:gd name="connsiteY1" fmla="*/ 0 h 663191"/>
                <a:gd name="connsiteX2" fmla="*/ 984575 w 2401403"/>
                <a:gd name="connsiteY2" fmla="*/ 0 h 663191"/>
                <a:gd name="connsiteX3" fmla="*/ 1440842 w 2401403"/>
                <a:gd name="connsiteY3" fmla="*/ 0 h 663191"/>
                <a:gd name="connsiteX4" fmla="*/ 1849080 w 2401403"/>
                <a:gd name="connsiteY4" fmla="*/ 0 h 663191"/>
                <a:gd name="connsiteX5" fmla="*/ 2401403 w 2401403"/>
                <a:gd name="connsiteY5" fmla="*/ 0 h 663191"/>
                <a:gd name="connsiteX6" fmla="*/ 2401403 w 2401403"/>
                <a:gd name="connsiteY6" fmla="*/ 311700 h 663191"/>
                <a:gd name="connsiteX7" fmla="*/ 2401403 w 2401403"/>
                <a:gd name="connsiteY7" fmla="*/ 663191 h 663191"/>
                <a:gd name="connsiteX8" fmla="*/ 1873094 w 2401403"/>
                <a:gd name="connsiteY8" fmla="*/ 663191 h 663191"/>
                <a:gd name="connsiteX9" fmla="*/ 1416828 w 2401403"/>
                <a:gd name="connsiteY9" fmla="*/ 663191 h 663191"/>
                <a:gd name="connsiteX10" fmla="*/ 912533 w 2401403"/>
                <a:gd name="connsiteY10" fmla="*/ 663191 h 663191"/>
                <a:gd name="connsiteX11" fmla="*/ 456267 w 2401403"/>
                <a:gd name="connsiteY11" fmla="*/ 663191 h 663191"/>
                <a:gd name="connsiteX12" fmla="*/ 0 w 2401403"/>
                <a:gd name="connsiteY12" fmla="*/ 663191 h 663191"/>
                <a:gd name="connsiteX13" fmla="*/ 0 w 2401403"/>
                <a:gd name="connsiteY13" fmla="*/ 331596 h 663191"/>
                <a:gd name="connsiteX14" fmla="*/ 0 w 2401403"/>
                <a:gd name="connsiteY14" fmla="*/ 0 h 66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01403" h="663191" extrusionOk="0">
                  <a:moveTo>
                    <a:pt x="0" y="0"/>
                  </a:moveTo>
                  <a:cubicBezTo>
                    <a:pt x="167668" y="-15156"/>
                    <a:pt x="344034" y="12338"/>
                    <a:pt x="504295" y="0"/>
                  </a:cubicBezTo>
                  <a:cubicBezTo>
                    <a:pt x="664556" y="-12338"/>
                    <a:pt x="824431" y="10313"/>
                    <a:pt x="984575" y="0"/>
                  </a:cubicBezTo>
                  <a:cubicBezTo>
                    <a:pt x="1144719" y="-10313"/>
                    <a:pt x="1232012" y="19790"/>
                    <a:pt x="1440842" y="0"/>
                  </a:cubicBezTo>
                  <a:cubicBezTo>
                    <a:pt x="1649672" y="-19790"/>
                    <a:pt x="1676812" y="20809"/>
                    <a:pt x="1849080" y="0"/>
                  </a:cubicBezTo>
                  <a:cubicBezTo>
                    <a:pt x="2021348" y="-20809"/>
                    <a:pt x="2244615" y="60450"/>
                    <a:pt x="2401403" y="0"/>
                  </a:cubicBezTo>
                  <a:cubicBezTo>
                    <a:pt x="2428443" y="67815"/>
                    <a:pt x="2364714" y="169560"/>
                    <a:pt x="2401403" y="311700"/>
                  </a:cubicBezTo>
                  <a:cubicBezTo>
                    <a:pt x="2438092" y="453840"/>
                    <a:pt x="2366831" y="511125"/>
                    <a:pt x="2401403" y="663191"/>
                  </a:cubicBezTo>
                  <a:cubicBezTo>
                    <a:pt x="2173672" y="711563"/>
                    <a:pt x="2014369" y="640875"/>
                    <a:pt x="1873094" y="663191"/>
                  </a:cubicBezTo>
                  <a:cubicBezTo>
                    <a:pt x="1731819" y="685507"/>
                    <a:pt x="1543103" y="614418"/>
                    <a:pt x="1416828" y="663191"/>
                  </a:cubicBezTo>
                  <a:cubicBezTo>
                    <a:pt x="1290553" y="711964"/>
                    <a:pt x="1062817" y="633514"/>
                    <a:pt x="912533" y="663191"/>
                  </a:cubicBezTo>
                  <a:cubicBezTo>
                    <a:pt x="762250" y="692868"/>
                    <a:pt x="569911" y="623599"/>
                    <a:pt x="456267" y="663191"/>
                  </a:cubicBezTo>
                  <a:cubicBezTo>
                    <a:pt x="342623" y="702783"/>
                    <a:pt x="227209" y="632413"/>
                    <a:pt x="0" y="663191"/>
                  </a:cubicBezTo>
                  <a:cubicBezTo>
                    <a:pt x="-7369" y="570903"/>
                    <a:pt x="38712" y="483754"/>
                    <a:pt x="0" y="331596"/>
                  </a:cubicBezTo>
                  <a:cubicBezTo>
                    <a:pt x="-38712" y="179439"/>
                    <a:pt x="26866" y="13238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30423685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1674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DE65-D11D-A799-A496-7E72ACF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15" y="196770"/>
            <a:ext cx="10515600" cy="810227"/>
          </a:xfrm>
        </p:spPr>
        <p:txBody>
          <a:bodyPr anchor="ctr">
            <a:normAutofit/>
          </a:bodyPr>
          <a:lstStyle/>
          <a:p>
            <a:r>
              <a:rPr lang="en-US"/>
              <a:t>Outlook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BDC92-8A72-41E4-0F7D-33D1578B2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15" y="2209061"/>
            <a:ext cx="10515600" cy="3496437"/>
          </a:xfr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492D9-AEC3-390F-5BBA-F522A05F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3941"/>
            <a:ext cx="12192000" cy="2510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AE3DF-1F43-A452-BD27-E48903B06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9764"/>
            <a:ext cx="12192000" cy="47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ilot experiences across the Microsoft Cloud">
            <a:extLst>
              <a:ext uri="{FF2B5EF4-FFF2-40B4-BE49-F238E27FC236}">
                <a16:creationId xmlns:a16="http://schemas.microsoft.com/office/drawing/2014/main" id="{DFA6D5D8-67E0-8886-6F84-67BF7688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1" y="1841262"/>
            <a:ext cx="11358877" cy="4114695"/>
          </a:xfrm>
          <a:prstGeom prst="rect">
            <a:avLst/>
          </a:prstGeom>
        </p:spPr>
      </p:pic>
      <p:sp>
        <p:nvSpPr>
          <p:cNvPr id="3" name="Title 16">
            <a:extLst>
              <a:ext uri="{FF2B5EF4-FFF2-40B4-BE49-F238E27FC236}">
                <a16:creationId xmlns:a16="http://schemas.microsoft.com/office/drawing/2014/main" id="{C12C27D6-28E0-68D2-7DA1-C84850246D01}"/>
              </a:ext>
            </a:extLst>
          </p:cNvPr>
          <p:cNvSpPr txBox="1">
            <a:spLocks/>
          </p:cNvSpPr>
          <p:nvPr/>
        </p:nvSpPr>
        <p:spPr>
          <a:xfrm>
            <a:off x="588263" y="625044"/>
            <a:ext cx="11018520" cy="553998"/>
          </a:xfrm>
          <a:prstGeom prst="rect">
            <a:avLst/>
          </a:prstGeom>
        </p:spPr>
        <p:txBody>
          <a:bodyPr wrap="square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>
                <a:cs typeface="Segoe UI"/>
              </a:rPr>
              <a:t>Adopt, Extend, or Build a Copilot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A9EFF4-AEDA-3AE1-C09D-8AC107C279CD}"/>
              </a:ext>
            </a:extLst>
          </p:cNvPr>
          <p:cNvSpPr/>
          <p:nvPr/>
        </p:nvSpPr>
        <p:spPr>
          <a:xfrm>
            <a:off x="7315200" y="2998033"/>
            <a:ext cx="4291583" cy="285562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681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DE46B-6422-E228-3BCE-001DB014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64" y="960010"/>
            <a:ext cx="8844359" cy="51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4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A5979-E193-D36E-FF5C-9F3821F3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" y="1056807"/>
            <a:ext cx="10304960" cy="54920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EEAAC8-8AFC-0CF7-C1D0-0A64309CF79C}"/>
                  </a:ext>
                </a:extLst>
              </p14:cNvPr>
              <p14:cNvContentPartPr/>
              <p14:nvPr/>
            </p14:nvContentPartPr>
            <p14:xfrm>
              <a:off x="1506334" y="3896923"/>
              <a:ext cx="142920" cy="153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EEAAC8-8AFC-0CF7-C1D0-0A64309CF7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0424" y="3860838"/>
                <a:ext cx="214380" cy="225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BBB9D0-1987-E82A-19B4-CB8B950F70AA}"/>
                  </a:ext>
                </a:extLst>
              </p14:cNvPr>
              <p14:cNvContentPartPr/>
              <p14:nvPr/>
            </p14:nvContentPartPr>
            <p14:xfrm>
              <a:off x="3780454" y="4501723"/>
              <a:ext cx="353520" cy="136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BBB9D0-1987-E82A-19B4-CB8B950F70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4491" y="4465628"/>
                <a:ext cx="425087" cy="207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33E88E-B8AC-72A4-7F36-8AAF5DFEABE0}"/>
                  </a:ext>
                </a:extLst>
              </p14:cNvPr>
              <p14:cNvContentPartPr/>
              <p14:nvPr/>
            </p14:nvContentPartPr>
            <p14:xfrm>
              <a:off x="1616134" y="4527283"/>
              <a:ext cx="363600" cy="90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33E88E-B8AC-72A4-7F36-8AAF5DFEAB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0098" y="4491283"/>
                <a:ext cx="435311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30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0CF00-59F3-DC12-B076-9001F4F4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hosts for the next 45 minutes</a:t>
            </a:r>
          </a:p>
        </p:txBody>
      </p:sp>
      <p:pic>
        <p:nvPicPr>
          <p:cNvPr id="8" name="Content Placeholder 7" descr="A person standing in front of a table&#10;&#10;Description automatically generated">
            <a:extLst>
              <a:ext uri="{FF2B5EF4-FFF2-40B4-BE49-F238E27FC236}">
                <a16:creationId xmlns:a16="http://schemas.microsoft.com/office/drawing/2014/main" id="{6E5EA73E-6640-DC0F-26A8-FB2E124E70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1" r="7072"/>
          <a:stretch/>
        </p:blipFill>
        <p:spPr>
          <a:xfrm>
            <a:off x="892775" y="1937138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B1BF8F-9DA5-019D-32D7-C33FC4B1FC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8453" y="1937138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57396F-C4AF-6DB1-5028-837F9E8B473F}"/>
              </a:ext>
            </a:extLst>
          </p:cNvPr>
          <p:cNvSpPr txBox="1"/>
          <p:nvPr/>
        </p:nvSpPr>
        <p:spPr>
          <a:xfrm>
            <a:off x="892775" y="6338064"/>
            <a:ext cx="4351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Kent Agerlund, Principal consultant @ </a:t>
            </a:r>
            <a:r>
              <a:rPr lang="en-US" sz="1600" err="1">
                <a:solidFill>
                  <a:schemeClr val="bg1"/>
                </a:solidFill>
              </a:rPr>
              <a:t>twoday</a:t>
            </a:r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Microsoft Regional Director &amp; MVP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DC9AD-6D38-7C3A-CBE5-A93997F89BCA}"/>
              </a:ext>
            </a:extLst>
          </p:cNvPr>
          <p:cNvSpPr txBox="1"/>
          <p:nvPr/>
        </p:nvSpPr>
        <p:spPr>
          <a:xfrm>
            <a:off x="6178453" y="6338064"/>
            <a:ext cx="435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Andreas Sobczyk, Principal consultant @ </a:t>
            </a:r>
            <a:r>
              <a:rPr lang="en-US" sz="1600" err="1">
                <a:solidFill>
                  <a:schemeClr val="bg1"/>
                </a:solidFill>
              </a:rPr>
              <a:t>twoday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79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square with white arrow&#10;&#10;Description automatically generated">
            <a:extLst>
              <a:ext uri="{FF2B5EF4-FFF2-40B4-BE49-F238E27FC236}">
                <a16:creationId xmlns:a16="http://schemas.microsoft.com/office/drawing/2014/main" id="{1B758C51-DF9D-71B4-1CBD-FAEADFB9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22" y="3305332"/>
            <a:ext cx="584089" cy="5840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8540EB4-2D25-6454-8168-2AEB30A55FB4}"/>
              </a:ext>
            </a:extLst>
          </p:cNvPr>
          <p:cNvGrpSpPr/>
          <p:nvPr/>
        </p:nvGrpSpPr>
        <p:grpSpPr>
          <a:xfrm>
            <a:off x="2787098" y="3226856"/>
            <a:ext cx="1262032" cy="1308897"/>
            <a:chOff x="2914513" y="3226856"/>
            <a:chExt cx="1262032" cy="1308897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C71F476-B9F8-3E8F-4681-15C8F419C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514" y="3226856"/>
              <a:ext cx="1262031" cy="6625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051E0B-449C-9B33-B27C-51FFF31DA031}"/>
                </a:ext>
              </a:extLst>
            </p:cNvPr>
            <p:cNvSpPr txBox="1"/>
            <p:nvPr/>
          </p:nvSpPr>
          <p:spPr>
            <a:xfrm>
              <a:off x="2914513" y="3889422"/>
              <a:ext cx="126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Azure blob Storage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712ABF-F340-6408-A2EC-2AB9802FC74F}"/>
              </a:ext>
            </a:extLst>
          </p:cNvPr>
          <p:cNvGrpSpPr/>
          <p:nvPr/>
        </p:nvGrpSpPr>
        <p:grpSpPr>
          <a:xfrm>
            <a:off x="4740408" y="3019991"/>
            <a:ext cx="1262031" cy="1515762"/>
            <a:chOff x="5137643" y="3019991"/>
            <a:chExt cx="1262031" cy="1515762"/>
          </a:xfrm>
        </p:grpSpPr>
        <p:pic>
          <p:nvPicPr>
            <p:cNvPr id="11" name="Picture 10" descr="A blue cloud with a magnifying glass&#10;&#10;Description automatically generated">
              <a:extLst>
                <a:ext uri="{FF2B5EF4-FFF2-40B4-BE49-F238E27FC236}">
                  <a16:creationId xmlns:a16="http://schemas.microsoft.com/office/drawing/2014/main" id="{26C65659-1976-7BF6-9813-D132741B6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10" t="12622" r="21793" b="14421"/>
            <a:stretch/>
          </p:blipFill>
          <p:spPr>
            <a:xfrm>
              <a:off x="5137643" y="3019991"/>
              <a:ext cx="1262031" cy="8694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279C08-F095-CB70-59D8-8401EFE1DBB2}"/>
                </a:ext>
              </a:extLst>
            </p:cNvPr>
            <p:cNvSpPr txBox="1"/>
            <p:nvPr/>
          </p:nvSpPr>
          <p:spPr>
            <a:xfrm>
              <a:off x="5137643" y="3889422"/>
              <a:ext cx="126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Azure AI Search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53DA98-BE72-28A3-C2BE-D910DC250DBD}"/>
              </a:ext>
            </a:extLst>
          </p:cNvPr>
          <p:cNvGrpSpPr/>
          <p:nvPr/>
        </p:nvGrpSpPr>
        <p:grpSpPr>
          <a:xfrm>
            <a:off x="6866322" y="3211560"/>
            <a:ext cx="1262031" cy="1324192"/>
            <a:chOff x="7068687" y="3211560"/>
            <a:chExt cx="1262031" cy="1324192"/>
          </a:xfrm>
        </p:grpSpPr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0D8B3656-0481-1D7A-1FA8-A16DF292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772" y="3211560"/>
              <a:ext cx="677862" cy="6778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D890A9-2178-08FA-7B9B-469D0ABAB7BC}"/>
                </a:ext>
              </a:extLst>
            </p:cNvPr>
            <p:cNvSpPr txBox="1"/>
            <p:nvPr/>
          </p:nvSpPr>
          <p:spPr>
            <a:xfrm>
              <a:off x="7068687" y="3889421"/>
              <a:ext cx="126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Azure OpenAI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B8686B-5BBF-A6F0-A653-1E5D40758457}"/>
              </a:ext>
            </a:extLst>
          </p:cNvPr>
          <p:cNvGrpSpPr/>
          <p:nvPr/>
        </p:nvGrpSpPr>
        <p:grpSpPr>
          <a:xfrm>
            <a:off x="8655848" y="3105295"/>
            <a:ext cx="1262031" cy="1430457"/>
            <a:chOff x="8760778" y="3105295"/>
            <a:chExt cx="1262031" cy="1430457"/>
          </a:xfrm>
        </p:grpSpPr>
        <p:pic>
          <p:nvPicPr>
            <p:cNvPr id="13" name="Picture 12" descr="A blue and white circle with white circles&#10;&#10;Description automatically generated">
              <a:extLst>
                <a:ext uri="{FF2B5EF4-FFF2-40B4-BE49-F238E27FC236}">
                  <a16:creationId xmlns:a16="http://schemas.microsoft.com/office/drawing/2014/main" id="{2AE7B807-1750-9E97-6DB4-8C93C015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731" y="3105295"/>
              <a:ext cx="784127" cy="78412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3A95E-2BF8-2B82-1D81-22B30510C334}"/>
                </a:ext>
              </a:extLst>
            </p:cNvPr>
            <p:cNvSpPr txBox="1"/>
            <p:nvPr/>
          </p:nvSpPr>
          <p:spPr>
            <a:xfrm>
              <a:off x="8760778" y="3889421"/>
              <a:ext cx="126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Azure WebApp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D4124-058B-AE2C-1EAD-225F9E940EB6}"/>
              </a:ext>
            </a:extLst>
          </p:cNvPr>
          <p:cNvGrpSpPr/>
          <p:nvPr/>
        </p:nvGrpSpPr>
        <p:grpSpPr>
          <a:xfrm>
            <a:off x="7949215" y="5152697"/>
            <a:ext cx="1262031" cy="1015663"/>
            <a:chOff x="7949215" y="5152697"/>
            <a:chExt cx="1262031" cy="1015663"/>
          </a:xfrm>
        </p:grpSpPr>
        <p:pic>
          <p:nvPicPr>
            <p:cNvPr id="27" name="Picture 26" descr="A blue planet with white clouds and stars&#10;&#10;Description automatically generated">
              <a:extLst>
                <a:ext uri="{FF2B5EF4-FFF2-40B4-BE49-F238E27FC236}">
                  <a16:creationId xmlns:a16="http://schemas.microsoft.com/office/drawing/2014/main" id="{1D605FDB-269B-D6BE-08B8-8A1E4276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164" y="5152697"/>
              <a:ext cx="1034135" cy="64633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DB0CCF-BB8B-DAD4-4346-121BE2100D48}"/>
                </a:ext>
              </a:extLst>
            </p:cNvPr>
            <p:cNvSpPr txBox="1"/>
            <p:nvPr/>
          </p:nvSpPr>
          <p:spPr>
            <a:xfrm>
              <a:off x="7949215" y="5799028"/>
              <a:ext cx="1262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Cosmos DB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6AF57A-C1CD-1B21-27E3-2DC849B13795}"/>
              </a:ext>
            </a:extLst>
          </p:cNvPr>
          <p:cNvGrpSpPr/>
          <p:nvPr/>
        </p:nvGrpSpPr>
        <p:grpSpPr>
          <a:xfrm>
            <a:off x="91450" y="1553952"/>
            <a:ext cx="1593900" cy="1657608"/>
            <a:chOff x="91450" y="1553952"/>
            <a:chExt cx="1593900" cy="1657608"/>
          </a:xfrm>
        </p:grpSpPr>
        <p:pic>
          <p:nvPicPr>
            <p:cNvPr id="19" name="Picture 18" descr="A grey line drawing of a couple of papers&#10;&#10;Description automatically generated">
              <a:extLst>
                <a:ext uri="{FF2B5EF4-FFF2-40B4-BE49-F238E27FC236}">
                  <a16:creationId xmlns:a16="http://schemas.microsoft.com/office/drawing/2014/main" id="{22F7C35B-8790-082D-7A69-A4CF5A63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75" y="1553952"/>
              <a:ext cx="811850" cy="76616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7FC0D4-BFC5-8BE1-E923-63EDB2BCD27F}"/>
                </a:ext>
              </a:extLst>
            </p:cNvPr>
            <p:cNvSpPr txBox="1"/>
            <p:nvPr/>
          </p:nvSpPr>
          <p:spPr>
            <a:xfrm>
              <a:off x="91450" y="2288230"/>
              <a:ext cx="15939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Markdown from Azure DevOps Wiki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11DCF1-7F0B-102C-FE0F-2196C0ACE9EC}"/>
              </a:ext>
            </a:extLst>
          </p:cNvPr>
          <p:cNvGrpSpPr/>
          <p:nvPr/>
        </p:nvGrpSpPr>
        <p:grpSpPr>
          <a:xfrm>
            <a:off x="91450" y="4095254"/>
            <a:ext cx="1593900" cy="1380609"/>
            <a:chOff x="91450" y="4095254"/>
            <a:chExt cx="1593900" cy="1380609"/>
          </a:xfrm>
        </p:grpSpPr>
        <p:pic>
          <p:nvPicPr>
            <p:cNvPr id="34" name="Picture 33" descr="A grey line drawing of a couple of papers&#10;&#10;Description automatically generated">
              <a:extLst>
                <a:ext uri="{FF2B5EF4-FFF2-40B4-BE49-F238E27FC236}">
                  <a16:creationId xmlns:a16="http://schemas.microsoft.com/office/drawing/2014/main" id="{AF448B99-32A6-0EB6-419E-EE088826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75" y="4095254"/>
              <a:ext cx="811850" cy="76616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223B45-AA58-0809-A342-5C59394415DC}"/>
                </a:ext>
              </a:extLst>
            </p:cNvPr>
            <p:cNvSpPr txBox="1"/>
            <p:nvPr/>
          </p:nvSpPr>
          <p:spPr>
            <a:xfrm>
              <a:off x="91450" y="4829532"/>
              <a:ext cx="159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Markdown from Git Repos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024B7B-83EB-D29A-83D7-A0ACA6E959D7}"/>
              </a:ext>
            </a:extLst>
          </p:cNvPr>
          <p:cNvCxnSpPr>
            <a:cxnSpLocks/>
            <a:stCxn id="19" idx="3"/>
            <a:endCxn id="17" idx="0"/>
          </p:cNvCxnSpPr>
          <p:nvPr/>
        </p:nvCxnSpPr>
        <p:spPr>
          <a:xfrm>
            <a:off x="1294325" y="1937033"/>
            <a:ext cx="762642" cy="1368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E2F47C-7E7D-8107-C66B-24ACA1FC8A42}"/>
              </a:ext>
            </a:extLst>
          </p:cNvPr>
          <p:cNvCxnSpPr>
            <a:cxnSpLocks/>
            <a:stCxn id="34" idx="3"/>
            <a:endCxn id="17" idx="2"/>
          </p:cNvCxnSpPr>
          <p:nvPr/>
        </p:nvCxnSpPr>
        <p:spPr>
          <a:xfrm flipV="1">
            <a:off x="1294325" y="3889421"/>
            <a:ext cx="762642" cy="588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5D9AEF-65C4-F6EE-AC6C-D7283E71C4D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9011" y="3558139"/>
            <a:ext cx="571839" cy="39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3BE310-8B87-09A2-2550-F491F2C0F1A7}"/>
              </a:ext>
            </a:extLst>
          </p:cNvPr>
          <p:cNvCxnSpPr>
            <a:cxnSpLocks/>
          </p:cNvCxnSpPr>
          <p:nvPr/>
        </p:nvCxnSpPr>
        <p:spPr>
          <a:xfrm>
            <a:off x="3891515" y="3558139"/>
            <a:ext cx="7854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09AEA4-EF9E-7650-EE27-438C7B08A033}"/>
              </a:ext>
            </a:extLst>
          </p:cNvPr>
          <p:cNvCxnSpPr>
            <a:cxnSpLocks/>
          </p:cNvCxnSpPr>
          <p:nvPr/>
        </p:nvCxnSpPr>
        <p:spPr>
          <a:xfrm flipV="1">
            <a:off x="6002439" y="3550491"/>
            <a:ext cx="990472" cy="7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CCE0AEB-57F2-423E-4422-63D894063EDE}"/>
              </a:ext>
            </a:extLst>
          </p:cNvPr>
          <p:cNvCxnSpPr>
            <a:cxnSpLocks/>
          </p:cNvCxnSpPr>
          <p:nvPr/>
        </p:nvCxnSpPr>
        <p:spPr>
          <a:xfrm flipV="1">
            <a:off x="7896575" y="3542843"/>
            <a:ext cx="990472" cy="7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081FFA-E8F5-6361-0E7C-3E3AB1F00B46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8580232" y="3807502"/>
            <a:ext cx="412004" cy="1345195"/>
          </a:xfrm>
          <a:prstGeom prst="straightConnector1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0076A63-108F-993C-74B0-F2F35C6E4880}"/>
              </a:ext>
            </a:extLst>
          </p:cNvPr>
          <p:cNvCxnSpPr>
            <a:cxnSpLocks/>
            <a:stCxn id="13" idx="3"/>
            <a:endCxn id="71" idx="1"/>
          </p:cNvCxnSpPr>
          <p:nvPr/>
        </p:nvCxnSpPr>
        <p:spPr>
          <a:xfrm flipV="1">
            <a:off x="9678928" y="3466643"/>
            <a:ext cx="477904" cy="30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CC35752-3F2B-070A-23C3-6B3508B636E8}"/>
              </a:ext>
            </a:extLst>
          </p:cNvPr>
          <p:cNvGrpSpPr/>
          <p:nvPr/>
        </p:nvGrpSpPr>
        <p:grpSpPr>
          <a:xfrm>
            <a:off x="10156832" y="2734733"/>
            <a:ext cx="1928324" cy="2095476"/>
            <a:chOff x="10156832" y="2734733"/>
            <a:chExt cx="1928324" cy="2095476"/>
          </a:xfrm>
        </p:grpSpPr>
        <p:pic>
          <p:nvPicPr>
            <p:cNvPr id="71" name="Picture 7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D5FC4FE-71E9-2E88-5C67-D08C22FE2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49" b="12140"/>
            <a:stretch/>
          </p:blipFill>
          <p:spPr>
            <a:xfrm>
              <a:off x="10156832" y="2734733"/>
              <a:ext cx="1928324" cy="1463819"/>
            </a:xfrm>
            <a:prstGeom prst="rect">
              <a:avLst/>
            </a:prstGeom>
            <a:solidFill>
              <a:srgbClr val="00B050"/>
            </a:solidFill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107353A-A16E-75F2-8209-67079A35B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9524" b="4793"/>
            <a:stretch/>
          </p:blipFill>
          <p:spPr>
            <a:xfrm>
              <a:off x="10496852" y="3166531"/>
              <a:ext cx="1350931" cy="94509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16BE47-5023-F0BE-4064-22D28C816651}"/>
                </a:ext>
              </a:extLst>
            </p:cNvPr>
            <p:cNvSpPr txBox="1"/>
            <p:nvPr/>
          </p:nvSpPr>
          <p:spPr>
            <a:xfrm>
              <a:off x="10449143" y="4183878"/>
              <a:ext cx="126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Copilot for </a:t>
              </a:r>
              <a:r>
                <a:rPr lang="en-US" err="1">
                  <a:solidFill>
                    <a:schemeClr val="bg1"/>
                  </a:solidFill>
                </a:rPr>
                <a:t>MyWiki</a:t>
              </a:r>
              <a:endParaRPr lang="en-DK">
                <a:solidFill>
                  <a:schemeClr val="bg1"/>
                </a:solidFill>
              </a:endParaRPr>
            </a:p>
          </p:txBody>
        </p:sp>
      </p:grpSp>
      <p:sp>
        <p:nvSpPr>
          <p:cNvPr id="80" name="Title 79">
            <a:extLst>
              <a:ext uri="{FF2B5EF4-FFF2-40B4-BE49-F238E27FC236}">
                <a16:creationId xmlns:a16="http://schemas.microsoft.com/office/drawing/2014/main" id="{ADB9CAFC-C4ED-88E3-0A47-BB79C618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setup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013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E0FC2E-06EB-C53B-507B-8CBB6A1D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453B7-31A8-76BC-AC54-151E53074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security and compliance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AC2A0-19A1-3D5D-78B4-4B484BA4A3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hlinkClick r:id="rId2"/>
              </a:rPr>
              <a:t>Data, Privacy, and Security for Microsoft Copilot for Microsoft 365 | Microsoft Learn</a:t>
            </a:r>
            <a:endParaRPr lang="en-US"/>
          </a:p>
          <a:p>
            <a:pPr algn="l"/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EU Data Boundary</a:t>
            </a:r>
            <a:endParaRPr lang="en-US" b="1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>
                <a:solidFill>
                  <a:srgbClr val="E6E6E6"/>
                </a:solidFill>
                <a:latin typeface="Segoe UI" panose="020B0502040204020203" pitchFamily="34" charset="0"/>
                <a:hlinkClick r:id="rId4"/>
              </a:rPr>
              <a:t>How does Microsoft protect organizational data</a:t>
            </a:r>
            <a:endParaRPr lang="en-US" b="1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algn="l"/>
            <a:r>
              <a:rPr lang="en-US">
                <a:hlinkClick r:id="rId5"/>
              </a:rPr>
              <a:t>Microsoft Compliance | Microsoft Learn</a:t>
            </a:r>
            <a:endParaRPr lang="en-US" b="1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F34DF-ABF3-AB81-821D-67B95ECBC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Onboarding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7D5937-11B3-5B1E-733E-BF97EF8858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>
                <a:hlinkClick r:id="rId6"/>
              </a:rPr>
              <a:t>Microsoft Copilot for Microsoft 365 requirements | Microsoft Learn</a:t>
            </a:r>
            <a:endParaRPr lang="en-US"/>
          </a:p>
          <a:p>
            <a:r>
              <a:rPr lang="nn-NO" err="1">
                <a:hlinkClick r:id="rId7"/>
              </a:rPr>
              <a:t>Enable</a:t>
            </a:r>
            <a:r>
              <a:rPr lang="nn-NO">
                <a:hlinkClick r:id="rId7"/>
              </a:rPr>
              <a:t> </a:t>
            </a:r>
            <a:r>
              <a:rPr lang="nn-NO" err="1">
                <a:hlinkClick r:id="rId7"/>
              </a:rPr>
              <a:t>users</a:t>
            </a:r>
            <a:r>
              <a:rPr lang="nn-NO">
                <a:hlinkClick r:id="rId7"/>
              </a:rPr>
              <a:t> for Microsoft </a:t>
            </a:r>
            <a:r>
              <a:rPr lang="nn-NO" err="1">
                <a:hlinkClick r:id="rId7"/>
              </a:rPr>
              <a:t>Copilot</a:t>
            </a:r>
            <a:r>
              <a:rPr lang="nn-NO">
                <a:hlinkClick r:id="rId7"/>
              </a:rPr>
              <a:t> for Microsoft 365 | Microsoft </a:t>
            </a:r>
            <a:r>
              <a:rPr lang="nn-NO" err="1">
                <a:hlinkClick r:id="rId7"/>
              </a:rPr>
              <a:t>Learn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Copilot Lab (</a:t>
            </a:r>
            <a:r>
              <a:rPr lang="en-US" err="1">
                <a:hlinkClick r:id="rId8"/>
              </a:rPr>
              <a:t>cloud.microsoft</a:t>
            </a:r>
            <a:r>
              <a:rPr lang="en-US">
                <a:hlinkClick r:id="rId8"/>
              </a:rPr>
              <a:t>)</a:t>
            </a:r>
            <a:endParaRPr lang="en-US"/>
          </a:p>
          <a:p>
            <a:r>
              <a:rPr lang="nn-NO">
                <a:hlinkClick r:id="rId9"/>
              </a:rPr>
              <a:t>Microsoft 365 </a:t>
            </a:r>
            <a:r>
              <a:rPr lang="nn-NO" err="1">
                <a:hlinkClick r:id="rId9"/>
              </a:rPr>
              <a:t>Roadmap</a:t>
            </a:r>
            <a:r>
              <a:rPr lang="nn-NO">
                <a:hlinkClick r:id="rId9"/>
              </a:rPr>
              <a:t> | Microsoft 365</a:t>
            </a:r>
            <a:endParaRPr lang="en-US"/>
          </a:p>
          <a:p>
            <a:r>
              <a:rPr lang="nn-NO" err="1">
                <a:hlinkClick r:id="rId10"/>
              </a:rPr>
              <a:t>Extend</a:t>
            </a:r>
            <a:r>
              <a:rPr lang="nn-NO">
                <a:hlinkClick r:id="rId10"/>
              </a:rPr>
              <a:t> Microsoft </a:t>
            </a:r>
            <a:r>
              <a:rPr lang="nn-NO" err="1">
                <a:hlinkClick r:id="rId10"/>
              </a:rPr>
              <a:t>Copilot</a:t>
            </a:r>
            <a:r>
              <a:rPr lang="nn-NO">
                <a:hlinkClick r:id="rId10"/>
              </a:rPr>
              <a:t> for Microsoft 365 | Microsoft </a:t>
            </a:r>
            <a:r>
              <a:rPr lang="nn-NO" err="1">
                <a:hlinkClick r:id="rId10"/>
              </a:rPr>
              <a:t>Learn</a:t>
            </a:r>
            <a:endParaRPr lang="nn-NO"/>
          </a:p>
          <a:p>
            <a:r>
              <a:rPr lang="en-US">
                <a:hlinkClick r:id="rId11"/>
              </a:rPr>
              <a:t>Microsoft 365 admin center Microsoft 365 Copilot usage - Microsoft 365 admin | Microsoft Learn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0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177FB7-A6BD-EE98-B31A-BFEF8904C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299" y="1655095"/>
            <a:ext cx="11028176" cy="4775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6016B-5AF9-615E-A426-EB1002A0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196770"/>
            <a:ext cx="10515600" cy="810227"/>
          </a:xfrm>
        </p:spPr>
        <p:txBody>
          <a:bodyPr anchor="ctr">
            <a:normAutofit/>
          </a:bodyPr>
          <a:lstStyle/>
          <a:p>
            <a:r>
              <a:rPr lang="en-US"/>
              <a:t>Generative AI another Gold rush?</a:t>
            </a:r>
          </a:p>
        </p:txBody>
      </p:sp>
      <p:pic>
        <p:nvPicPr>
          <p:cNvPr id="1026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36E86928-8F02-FB42-2EA1-DDF57D38F8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9790" y="1757795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F1C1FE-8D02-39F0-F548-5CD4959E9C9F}"/>
              </a:ext>
            </a:extLst>
          </p:cNvPr>
          <p:cNvCxnSpPr>
            <a:cxnSpLocks/>
          </p:cNvCxnSpPr>
          <p:nvPr/>
        </p:nvCxnSpPr>
        <p:spPr>
          <a:xfrm>
            <a:off x="3252019" y="2833895"/>
            <a:ext cx="6462901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E881A6-78B6-89A2-DE30-B40630A6990C}"/>
              </a:ext>
            </a:extLst>
          </p:cNvPr>
          <p:cNvCxnSpPr>
            <a:cxnSpLocks/>
          </p:cNvCxnSpPr>
          <p:nvPr/>
        </p:nvCxnSpPr>
        <p:spPr>
          <a:xfrm>
            <a:off x="3497205" y="4181166"/>
            <a:ext cx="1660769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CDAE7-4E92-5D79-0BA9-4324C700283D}"/>
              </a:ext>
            </a:extLst>
          </p:cNvPr>
          <p:cNvCxnSpPr>
            <a:cxnSpLocks/>
          </p:cNvCxnSpPr>
          <p:nvPr/>
        </p:nvCxnSpPr>
        <p:spPr>
          <a:xfrm>
            <a:off x="6340969" y="4151667"/>
            <a:ext cx="1660769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689C34-7BD7-F81E-6E8C-20689D7E6F64}"/>
              </a:ext>
            </a:extLst>
          </p:cNvPr>
          <p:cNvCxnSpPr>
            <a:cxnSpLocks/>
          </p:cNvCxnSpPr>
          <p:nvPr/>
        </p:nvCxnSpPr>
        <p:spPr>
          <a:xfrm>
            <a:off x="6859721" y="5119075"/>
            <a:ext cx="1973385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03FDDA-C7F2-D0DF-F102-2E6B27071205}"/>
              </a:ext>
            </a:extLst>
          </p:cNvPr>
          <p:cNvCxnSpPr>
            <a:cxnSpLocks/>
          </p:cNvCxnSpPr>
          <p:nvPr/>
        </p:nvCxnSpPr>
        <p:spPr>
          <a:xfrm>
            <a:off x="1090454" y="5355302"/>
            <a:ext cx="1660769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F2D462-1254-1C45-F118-F31CF23EE68F}"/>
              </a:ext>
            </a:extLst>
          </p:cNvPr>
          <p:cNvCxnSpPr>
            <a:cxnSpLocks/>
          </p:cNvCxnSpPr>
          <p:nvPr/>
        </p:nvCxnSpPr>
        <p:spPr>
          <a:xfrm>
            <a:off x="2900963" y="6092090"/>
            <a:ext cx="5302054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5A5EFF74-43E0-407E-D82A-D977D9E0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7429" y="4088325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3C54FC3E-EB2A-57F4-58A0-BD8D8C42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0848" y="1617794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E75D71B1-0B66-9BFC-77AA-9D6E6F79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2374" y="5108903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DD73F7F4-777D-49A6-9F58-D487E36F5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6" y="5632310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403531CB-23F9-20C4-FB34-9702BAEF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6" y="3399460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תוצאת תמונה עבור ‪gold rush illustrations‬‏ | Cartoon sketches, Gold  miners, Cartoon">
            <a:extLst>
              <a:ext uri="{FF2B5EF4-FFF2-40B4-BE49-F238E27FC236}">
                <a16:creationId xmlns:a16="http://schemas.microsoft.com/office/drawing/2014/main" id="{FAEFC345-4A3D-A40B-D800-ED6904EAE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3746" y="5108902"/>
            <a:ext cx="595600" cy="742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5E6B-30D5-BF2C-7485-BFE45754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196770"/>
            <a:ext cx="10515600" cy="810227"/>
          </a:xfrm>
        </p:spPr>
        <p:txBody>
          <a:bodyPr anchor="ctr">
            <a:normAutofit/>
          </a:bodyPr>
          <a:lstStyle/>
          <a:p>
            <a:r>
              <a:rPr lang="en-US"/>
              <a:t>Key take aways and session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DA37F-469D-8F79-D9AF-B6F2B4885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85243"/>
          </a:xfrm>
        </p:spPr>
        <p:txBody>
          <a:bodyPr>
            <a:normAutofit/>
          </a:bodyPr>
          <a:lstStyle/>
          <a:p>
            <a:r>
              <a:rPr lang="en-US" noProof="0"/>
              <a:t>The age of Copilots &amp; AI has arrived</a:t>
            </a:r>
          </a:p>
          <a:p>
            <a:r>
              <a:rPr lang="en-US"/>
              <a:t>Now what</a:t>
            </a:r>
          </a:p>
          <a:p>
            <a:r>
              <a:rPr lang="en-US" noProof="0"/>
              <a:t>Common concerns and questions</a:t>
            </a:r>
          </a:p>
          <a:p>
            <a:r>
              <a:rPr lang="en-US"/>
              <a:t>Demo’s</a:t>
            </a:r>
          </a:p>
          <a:p>
            <a:endParaRPr lang="en-US" noProof="0"/>
          </a:p>
          <a:p>
            <a:endParaRPr lang="en-US" noProof="0"/>
          </a:p>
          <a:p>
            <a:endParaRPr lang="en-US"/>
          </a:p>
        </p:txBody>
      </p:sp>
      <p:pic>
        <p:nvPicPr>
          <p:cNvPr id="2050" name="Picture 2" descr="AI on a mobile phone">
            <a:extLst>
              <a:ext uri="{FF2B5EF4-FFF2-40B4-BE49-F238E27FC236}">
                <a16:creationId xmlns:a16="http://schemas.microsoft.com/office/drawing/2014/main" id="{56AF8AEE-C7F9-5A19-3BAB-FDA76B50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solidFill>
            <a:srgbClr val="FFFFFF"/>
          </a:solidFill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052" name="Picture 4" descr="I Ask ChatBotGPT-3 Whether He Terminates Human Race Like Skynet? - KAAN  YILANCIOĞLU">
            <a:extLst>
              <a:ext uri="{FF2B5EF4-FFF2-40B4-BE49-F238E27FC236}">
                <a16:creationId xmlns:a16="http://schemas.microsoft.com/office/drawing/2014/main" id="{BF787092-8BFC-C858-E442-BEB41C37B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54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77D2-F69E-D70E-A505-5289ECB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3E569-6B39-4CAE-0315-12BB18ACFD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EE33F-44C9-728F-4289-E651B78B66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B9810-52FF-F961-312E-4A5C51811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0"/>
          <a:stretch/>
        </p:blipFill>
        <p:spPr>
          <a:xfrm>
            <a:off x="74341" y="1"/>
            <a:ext cx="12117659" cy="6913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74E67F-0FC7-8D03-9F3E-BA4DD2A3A53D}"/>
              </a:ext>
            </a:extLst>
          </p:cNvPr>
          <p:cNvSpPr/>
          <p:nvPr/>
        </p:nvSpPr>
        <p:spPr>
          <a:xfrm>
            <a:off x="3196683" y="624468"/>
            <a:ext cx="2823117" cy="713678"/>
          </a:xfrm>
          <a:custGeom>
            <a:avLst/>
            <a:gdLst>
              <a:gd name="connsiteX0" fmla="*/ 0 w 2823117"/>
              <a:gd name="connsiteY0" fmla="*/ 0 h 713678"/>
              <a:gd name="connsiteX1" fmla="*/ 621086 w 2823117"/>
              <a:gd name="connsiteY1" fmla="*/ 0 h 713678"/>
              <a:gd name="connsiteX2" fmla="*/ 1185709 w 2823117"/>
              <a:gd name="connsiteY2" fmla="*/ 0 h 713678"/>
              <a:gd name="connsiteX3" fmla="*/ 1778564 w 2823117"/>
              <a:gd name="connsiteY3" fmla="*/ 0 h 713678"/>
              <a:gd name="connsiteX4" fmla="*/ 2823117 w 2823117"/>
              <a:gd name="connsiteY4" fmla="*/ 0 h 713678"/>
              <a:gd name="connsiteX5" fmla="*/ 2823117 w 2823117"/>
              <a:gd name="connsiteY5" fmla="*/ 349702 h 713678"/>
              <a:gd name="connsiteX6" fmla="*/ 2823117 w 2823117"/>
              <a:gd name="connsiteY6" fmla="*/ 713678 h 713678"/>
              <a:gd name="connsiteX7" fmla="*/ 2202031 w 2823117"/>
              <a:gd name="connsiteY7" fmla="*/ 713678 h 713678"/>
              <a:gd name="connsiteX8" fmla="*/ 1580946 w 2823117"/>
              <a:gd name="connsiteY8" fmla="*/ 713678 h 713678"/>
              <a:gd name="connsiteX9" fmla="*/ 1016322 w 2823117"/>
              <a:gd name="connsiteY9" fmla="*/ 713678 h 713678"/>
              <a:gd name="connsiteX10" fmla="*/ 536392 w 2823117"/>
              <a:gd name="connsiteY10" fmla="*/ 713678 h 713678"/>
              <a:gd name="connsiteX11" fmla="*/ 0 w 2823117"/>
              <a:gd name="connsiteY11" fmla="*/ 713678 h 713678"/>
              <a:gd name="connsiteX12" fmla="*/ 0 w 2823117"/>
              <a:gd name="connsiteY12" fmla="*/ 363976 h 713678"/>
              <a:gd name="connsiteX13" fmla="*/ 0 w 2823117"/>
              <a:gd name="connsiteY13" fmla="*/ 0 h 71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3117" h="713678" extrusionOk="0">
                <a:moveTo>
                  <a:pt x="0" y="0"/>
                </a:moveTo>
                <a:cubicBezTo>
                  <a:pt x="177169" y="-28284"/>
                  <a:pt x="340861" y="74148"/>
                  <a:pt x="621086" y="0"/>
                </a:cubicBezTo>
                <a:cubicBezTo>
                  <a:pt x="901311" y="-74148"/>
                  <a:pt x="1068111" y="20993"/>
                  <a:pt x="1185709" y="0"/>
                </a:cubicBezTo>
                <a:cubicBezTo>
                  <a:pt x="1303307" y="-20993"/>
                  <a:pt x="1580981" y="60677"/>
                  <a:pt x="1778564" y="0"/>
                </a:cubicBezTo>
                <a:cubicBezTo>
                  <a:pt x="1976147" y="-60677"/>
                  <a:pt x="2433701" y="81884"/>
                  <a:pt x="2823117" y="0"/>
                </a:cubicBezTo>
                <a:cubicBezTo>
                  <a:pt x="2846030" y="165376"/>
                  <a:pt x="2784701" y="247825"/>
                  <a:pt x="2823117" y="349702"/>
                </a:cubicBezTo>
                <a:cubicBezTo>
                  <a:pt x="2861533" y="451579"/>
                  <a:pt x="2800969" y="633323"/>
                  <a:pt x="2823117" y="713678"/>
                </a:cubicBezTo>
                <a:cubicBezTo>
                  <a:pt x="2669328" y="762797"/>
                  <a:pt x="2352129" y="674822"/>
                  <a:pt x="2202031" y="713678"/>
                </a:cubicBezTo>
                <a:cubicBezTo>
                  <a:pt x="2051933" y="752534"/>
                  <a:pt x="1760303" y="640950"/>
                  <a:pt x="1580946" y="713678"/>
                </a:cubicBezTo>
                <a:cubicBezTo>
                  <a:pt x="1401589" y="786406"/>
                  <a:pt x="1247143" y="664328"/>
                  <a:pt x="1016322" y="713678"/>
                </a:cubicBezTo>
                <a:cubicBezTo>
                  <a:pt x="785501" y="763028"/>
                  <a:pt x="657332" y="663951"/>
                  <a:pt x="536392" y="713678"/>
                </a:cubicBezTo>
                <a:cubicBezTo>
                  <a:pt x="415452" y="763405"/>
                  <a:pt x="165658" y="695792"/>
                  <a:pt x="0" y="713678"/>
                </a:cubicBezTo>
                <a:cubicBezTo>
                  <a:pt x="-30782" y="604212"/>
                  <a:pt x="40065" y="484845"/>
                  <a:pt x="0" y="363976"/>
                </a:cubicBezTo>
                <a:cubicBezTo>
                  <a:pt x="-40065" y="243107"/>
                  <a:pt x="31941" y="134983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A9CC9-F2D0-1CA5-AFCE-2CFE9315A92A}"/>
              </a:ext>
            </a:extLst>
          </p:cNvPr>
          <p:cNvSpPr/>
          <p:nvPr/>
        </p:nvSpPr>
        <p:spPr>
          <a:xfrm>
            <a:off x="3429000" y="6002227"/>
            <a:ext cx="7380790" cy="462610"/>
          </a:xfrm>
          <a:custGeom>
            <a:avLst/>
            <a:gdLst>
              <a:gd name="connsiteX0" fmla="*/ 0 w 7380790"/>
              <a:gd name="connsiteY0" fmla="*/ 0 h 462610"/>
              <a:gd name="connsiteX1" fmla="*/ 715369 w 7380790"/>
              <a:gd name="connsiteY1" fmla="*/ 0 h 462610"/>
              <a:gd name="connsiteX2" fmla="*/ 1283122 w 7380790"/>
              <a:gd name="connsiteY2" fmla="*/ 0 h 462610"/>
              <a:gd name="connsiteX3" fmla="*/ 1924683 w 7380790"/>
              <a:gd name="connsiteY3" fmla="*/ 0 h 462610"/>
              <a:gd name="connsiteX4" fmla="*/ 2492436 w 7380790"/>
              <a:gd name="connsiteY4" fmla="*/ 0 h 462610"/>
              <a:gd name="connsiteX5" fmla="*/ 2986381 w 7380790"/>
              <a:gd name="connsiteY5" fmla="*/ 0 h 462610"/>
              <a:gd name="connsiteX6" fmla="*/ 3627942 w 7380790"/>
              <a:gd name="connsiteY6" fmla="*/ 0 h 462610"/>
              <a:gd name="connsiteX7" fmla="*/ 4195695 w 7380790"/>
              <a:gd name="connsiteY7" fmla="*/ 0 h 462610"/>
              <a:gd name="connsiteX8" fmla="*/ 4763448 w 7380790"/>
              <a:gd name="connsiteY8" fmla="*/ 0 h 462610"/>
              <a:gd name="connsiteX9" fmla="*/ 5183586 w 7380790"/>
              <a:gd name="connsiteY9" fmla="*/ 0 h 462610"/>
              <a:gd name="connsiteX10" fmla="*/ 5603723 w 7380790"/>
              <a:gd name="connsiteY10" fmla="*/ 0 h 462610"/>
              <a:gd name="connsiteX11" fmla="*/ 5950052 w 7380790"/>
              <a:gd name="connsiteY11" fmla="*/ 0 h 462610"/>
              <a:gd name="connsiteX12" fmla="*/ 6370190 w 7380790"/>
              <a:gd name="connsiteY12" fmla="*/ 0 h 462610"/>
              <a:gd name="connsiteX13" fmla="*/ 6790327 w 7380790"/>
              <a:gd name="connsiteY13" fmla="*/ 0 h 462610"/>
              <a:gd name="connsiteX14" fmla="*/ 7380790 w 7380790"/>
              <a:gd name="connsiteY14" fmla="*/ 0 h 462610"/>
              <a:gd name="connsiteX15" fmla="*/ 7380790 w 7380790"/>
              <a:gd name="connsiteY15" fmla="*/ 462610 h 462610"/>
              <a:gd name="connsiteX16" fmla="*/ 6960653 w 7380790"/>
              <a:gd name="connsiteY16" fmla="*/ 462610 h 462610"/>
              <a:gd name="connsiteX17" fmla="*/ 6466708 w 7380790"/>
              <a:gd name="connsiteY17" fmla="*/ 462610 h 462610"/>
              <a:gd name="connsiteX18" fmla="*/ 6120378 w 7380790"/>
              <a:gd name="connsiteY18" fmla="*/ 462610 h 462610"/>
              <a:gd name="connsiteX19" fmla="*/ 5774049 w 7380790"/>
              <a:gd name="connsiteY19" fmla="*/ 462610 h 462610"/>
              <a:gd name="connsiteX20" fmla="*/ 5206296 w 7380790"/>
              <a:gd name="connsiteY20" fmla="*/ 462610 h 462610"/>
              <a:gd name="connsiteX21" fmla="*/ 4859966 w 7380790"/>
              <a:gd name="connsiteY21" fmla="*/ 462610 h 462610"/>
              <a:gd name="connsiteX22" fmla="*/ 4513637 w 7380790"/>
              <a:gd name="connsiteY22" fmla="*/ 462610 h 462610"/>
              <a:gd name="connsiteX23" fmla="*/ 4019692 w 7380790"/>
              <a:gd name="connsiteY23" fmla="*/ 462610 h 462610"/>
              <a:gd name="connsiteX24" fmla="*/ 3599555 w 7380790"/>
              <a:gd name="connsiteY24" fmla="*/ 462610 h 462610"/>
              <a:gd name="connsiteX25" fmla="*/ 2884186 w 7380790"/>
              <a:gd name="connsiteY25" fmla="*/ 462610 h 462610"/>
              <a:gd name="connsiteX26" fmla="*/ 2537856 w 7380790"/>
              <a:gd name="connsiteY26" fmla="*/ 462610 h 462610"/>
              <a:gd name="connsiteX27" fmla="*/ 1970103 w 7380790"/>
              <a:gd name="connsiteY27" fmla="*/ 462610 h 462610"/>
              <a:gd name="connsiteX28" fmla="*/ 1476158 w 7380790"/>
              <a:gd name="connsiteY28" fmla="*/ 462610 h 462610"/>
              <a:gd name="connsiteX29" fmla="*/ 982213 w 7380790"/>
              <a:gd name="connsiteY29" fmla="*/ 462610 h 462610"/>
              <a:gd name="connsiteX30" fmla="*/ 0 w 7380790"/>
              <a:gd name="connsiteY30" fmla="*/ 462610 h 462610"/>
              <a:gd name="connsiteX31" fmla="*/ 0 w 7380790"/>
              <a:gd name="connsiteY31" fmla="*/ 0 h 46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380790" h="462610" extrusionOk="0">
                <a:moveTo>
                  <a:pt x="0" y="0"/>
                </a:moveTo>
                <a:cubicBezTo>
                  <a:pt x="214810" y="-69498"/>
                  <a:pt x="444961" y="78456"/>
                  <a:pt x="715369" y="0"/>
                </a:cubicBezTo>
                <a:cubicBezTo>
                  <a:pt x="985777" y="-78456"/>
                  <a:pt x="1048049" y="12611"/>
                  <a:pt x="1283122" y="0"/>
                </a:cubicBezTo>
                <a:cubicBezTo>
                  <a:pt x="1518195" y="-12611"/>
                  <a:pt x="1710467" y="6878"/>
                  <a:pt x="1924683" y="0"/>
                </a:cubicBezTo>
                <a:cubicBezTo>
                  <a:pt x="2138899" y="-6878"/>
                  <a:pt x="2324987" y="1037"/>
                  <a:pt x="2492436" y="0"/>
                </a:cubicBezTo>
                <a:cubicBezTo>
                  <a:pt x="2659885" y="-1037"/>
                  <a:pt x="2792814" y="51452"/>
                  <a:pt x="2986381" y="0"/>
                </a:cubicBezTo>
                <a:cubicBezTo>
                  <a:pt x="3179948" y="-51452"/>
                  <a:pt x="3348192" y="59816"/>
                  <a:pt x="3627942" y="0"/>
                </a:cubicBezTo>
                <a:cubicBezTo>
                  <a:pt x="3907692" y="-59816"/>
                  <a:pt x="4032623" y="32126"/>
                  <a:pt x="4195695" y="0"/>
                </a:cubicBezTo>
                <a:cubicBezTo>
                  <a:pt x="4358767" y="-32126"/>
                  <a:pt x="4602441" y="8143"/>
                  <a:pt x="4763448" y="0"/>
                </a:cubicBezTo>
                <a:cubicBezTo>
                  <a:pt x="4924455" y="-8143"/>
                  <a:pt x="4976136" y="41617"/>
                  <a:pt x="5183586" y="0"/>
                </a:cubicBezTo>
                <a:cubicBezTo>
                  <a:pt x="5391036" y="-41617"/>
                  <a:pt x="5455391" y="12393"/>
                  <a:pt x="5603723" y="0"/>
                </a:cubicBezTo>
                <a:cubicBezTo>
                  <a:pt x="5752055" y="-12393"/>
                  <a:pt x="5856735" y="36070"/>
                  <a:pt x="5950052" y="0"/>
                </a:cubicBezTo>
                <a:cubicBezTo>
                  <a:pt x="6043369" y="-36070"/>
                  <a:pt x="6197210" y="28429"/>
                  <a:pt x="6370190" y="0"/>
                </a:cubicBezTo>
                <a:cubicBezTo>
                  <a:pt x="6543170" y="-28429"/>
                  <a:pt x="6644596" y="43032"/>
                  <a:pt x="6790327" y="0"/>
                </a:cubicBezTo>
                <a:cubicBezTo>
                  <a:pt x="6936058" y="-43032"/>
                  <a:pt x="7262248" y="12597"/>
                  <a:pt x="7380790" y="0"/>
                </a:cubicBezTo>
                <a:cubicBezTo>
                  <a:pt x="7403099" y="177511"/>
                  <a:pt x="7342223" y="231865"/>
                  <a:pt x="7380790" y="462610"/>
                </a:cubicBezTo>
                <a:cubicBezTo>
                  <a:pt x="7243821" y="481611"/>
                  <a:pt x="7092617" y="441512"/>
                  <a:pt x="6960653" y="462610"/>
                </a:cubicBezTo>
                <a:cubicBezTo>
                  <a:pt x="6828689" y="483708"/>
                  <a:pt x="6586857" y="437525"/>
                  <a:pt x="6466708" y="462610"/>
                </a:cubicBezTo>
                <a:cubicBezTo>
                  <a:pt x="6346560" y="487695"/>
                  <a:pt x="6216007" y="443517"/>
                  <a:pt x="6120378" y="462610"/>
                </a:cubicBezTo>
                <a:cubicBezTo>
                  <a:pt x="6024749" y="481703"/>
                  <a:pt x="5897068" y="454448"/>
                  <a:pt x="5774049" y="462610"/>
                </a:cubicBezTo>
                <a:cubicBezTo>
                  <a:pt x="5651030" y="470772"/>
                  <a:pt x="5438475" y="454199"/>
                  <a:pt x="5206296" y="462610"/>
                </a:cubicBezTo>
                <a:cubicBezTo>
                  <a:pt x="4974117" y="471021"/>
                  <a:pt x="4949441" y="453004"/>
                  <a:pt x="4859966" y="462610"/>
                </a:cubicBezTo>
                <a:cubicBezTo>
                  <a:pt x="4770491" y="472216"/>
                  <a:pt x="4610827" y="428712"/>
                  <a:pt x="4513637" y="462610"/>
                </a:cubicBezTo>
                <a:cubicBezTo>
                  <a:pt x="4416447" y="496508"/>
                  <a:pt x="4134605" y="425647"/>
                  <a:pt x="4019692" y="462610"/>
                </a:cubicBezTo>
                <a:cubicBezTo>
                  <a:pt x="3904779" y="499573"/>
                  <a:pt x="3801246" y="412397"/>
                  <a:pt x="3599555" y="462610"/>
                </a:cubicBezTo>
                <a:cubicBezTo>
                  <a:pt x="3397864" y="512823"/>
                  <a:pt x="3209615" y="435327"/>
                  <a:pt x="2884186" y="462610"/>
                </a:cubicBezTo>
                <a:cubicBezTo>
                  <a:pt x="2558757" y="489893"/>
                  <a:pt x="2608423" y="422588"/>
                  <a:pt x="2537856" y="462610"/>
                </a:cubicBezTo>
                <a:cubicBezTo>
                  <a:pt x="2467289" y="502632"/>
                  <a:pt x="2149202" y="460592"/>
                  <a:pt x="1970103" y="462610"/>
                </a:cubicBezTo>
                <a:cubicBezTo>
                  <a:pt x="1791004" y="464628"/>
                  <a:pt x="1594288" y="441999"/>
                  <a:pt x="1476158" y="462610"/>
                </a:cubicBezTo>
                <a:cubicBezTo>
                  <a:pt x="1358029" y="483221"/>
                  <a:pt x="1109733" y="461311"/>
                  <a:pt x="982213" y="462610"/>
                </a:cubicBezTo>
                <a:cubicBezTo>
                  <a:pt x="854693" y="463909"/>
                  <a:pt x="368824" y="412645"/>
                  <a:pt x="0" y="462610"/>
                </a:cubicBezTo>
                <a:cubicBezTo>
                  <a:pt x="-13718" y="345653"/>
                  <a:pt x="49305" y="12840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4539535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91AA-0DE2-56E7-ACDF-47E2973E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Happy face with large eyes">
            <a:extLst>
              <a:ext uri="{FF2B5EF4-FFF2-40B4-BE49-F238E27FC236}">
                <a16:creationId xmlns:a16="http://schemas.microsoft.com/office/drawing/2014/main" id="{2794A8B8-B4C9-989B-4A0F-CC846D87C8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4715207"/>
            <a:ext cx="352425" cy="3333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B7CA8-523C-FB5F-1E53-9C2F73A32B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920C4-3509-527C-57E5-FB2FB5AA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A798A-384B-9BA1-8922-C1020A19DC64}"/>
              </a:ext>
            </a:extLst>
          </p:cNvPr>
          <p:cNvCxnSpPr>
            <a:cxnSpLocks/>
          </p:cNvCxnSpPr>
          <p:nvPr/>
        </p:nvCxnSpPr>
        <p:spPr>
          <a:xfrm flipH="1">
            <a:off x="4029739" y="893135"/>
            <a:ext cx="1695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270AEC-F0A4-3835-CF67-2B375D16041D}"/>
              </a:ext>
            </a:extLst>
          </p:cNvPr>
          <p:cNvSpPr/>
          <p:nvPr/>
        </p:nvSpPr>
        <p:spPr>
          <a:xfrm>
            <a:off x="2206256" y="1935126"/>
            <a:ext cx="6964325" cy="664534"/>
          </a:xfrm>
          <a:prstGeom prst="rect">
            <a:avLst/>
          </a:prstGeom>
          <a:solidFill>
            <a:srgbClr val="4472C4">
              <a:alpha val="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469C8-DEEF-22BD-1930-B48532C1D14B}"/>
              </a:ext>
            </a:extLst>
          </p:cNvPr>
          <p:cNvSpPr/>
          <p:nvPr/>
        </p:nvSpPr>
        <p:spPr>
          <a:xfrm>
            <a:off x="2206255" y="2818816"/>
            <a:ext cx="6964325" cy="753724"/>
          </a:xfrm>
          <a:prstGeom prst="rect">
            <a:avLst/>
          </a:prstGeom>
          <a:solidFill>
            <a:srgbClr val="FFC000">
              <a:alpha val="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F94980-BCAB-7C2A-670E-C70896479B52}"/>
              </a:ext>
            </a:extLst>
          </p:cNvPr>
          <p:cNvSpPr/>
          <p:nvPr/>
        </p:nvSpPr>
        <p:spPr>
          <a:xfrm>
            <a:off x="2243470" y="4565731"/>
            <a:ext cx="6964325" cy="569795"/>
          </a:xfrm>
          <a:prstGeom prst="rect">
            <a:avLst/>
          </a:prstGeom>
          <a:solidFill>
            <a:srgbClr val="C00000">
              <a:alpha val="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6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E5C7B5F-01A0-CE3C-93F7-FE2CBEF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Copilot ….say what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24C3CB-0513-5194-7777-BA38D1F35DC6}"/>
              </a:ext>
            </a:extLst>
          </p:cNvPr>
          <p:cNvGrpSpPr/>
          <p:nvPr/>
        </p:nvGrpSpPr>
        <p:grpSpPr>
          <a:xfrm>
            <a:off x="292608" y="1152746"/>
            <a:ext cx="10598207" cy="5622958"/>
            <a:chOff x="1485657" y="1083798"/>
            <a:chExt cx="9220689" cy="51716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C446E3E-2BDA-1DCA-1894-E7E83E284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485657" y="1083798"/>
              <a:ext cx="9220689" cy="5171667"/>
              <a:chOff x="588962" y="2190750"/>
              <a:chExt cx="11268075" cy="3416300"/>
            </a:xfrm>
          </p:grpSpPr>
          <p:sp>
            <p:nvSpPr>
              <p:cNvPr id="21" name="Rectangle: Rounded Corners 36">
                <a:extLst>
                  <a:ext uri="{FF2B5EF4-FFF2-40B4-BE49-F238E27FC236}">
                    <a16:creationId xmlns:a16="http://schemas.microsoft.com/office/drawing/2014/main" id="{64DAAD9B-D325-99C9-C168-7B734118A0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962" y="2190750"/>
                <a:ext cx="11268075" cy="3416300"/>
              </a:xfrm>
              <a:prstGeom prst="roundRect">
                <a:avLst>
                  <a:gd name="adj" fmla="val 5019"/>
                </a:avLst>
              </a:prstGeom>
              <a:solidFill>
                <a:schemeClr val="bg1">
                  <a:lumMod val="85000"/>
                  <a:lumOff val="15000"/>
                  <a:alpha val="10000"/>
                </a:schemeClr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Bent 21">
                <a:extLst>
                  <a:ext uri="{FF2B5EF4-FFF2-40B4-BE49-F238E27FC236}">
                    <a16:creationId xmlns:a16="http://schemas.microsoft.com/office/drawing/2014/main" id="{EED4BF3D-AA3E-5686-CD8F-BBC351DE4085}"/>
                  </a:ext>
                </a:extLst>
              </p:cNvPr>
              <p:cNvSpPr/>
              <p:nvPr/>
            </p:nvSpPr>
            <p:spPr bwMode="auto">
              <a:xfrm>
                <a:off x="588962" y="2190750"/>
                <a:ext cx="8217252" cy="2209800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7543"/>
                </a:avLst>
              </a:prstGeom>
              <a:solidFill>
                <a:schemeClr val="accent1"/>
              </a:solidFill>
              <a:ln>
                <a:gradFill flip="none" rotWithShape="1">
                  <a:gsLst>
                    <a:gs pos="0">
                      <a:srgbClr val="657076">
                        <a:alpha val="0"/>
                      </a:srgbClr>
                    </a:gs>
                    <a:gs pos="50000">
                      <a:srgbClr val="657076"/>
                    </a:gs>
                    <a:gs pos="100000">
                      <a:srgbClr val="657076">
                        <a:alpha val="0"/>
                      </a:srgbClr>
                    </a:gs>
                  </a:gsLst>
                  <a:lin ang="810000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err="1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Arrow: Bent 22">
                <a:extLst>
                  <a:ext uri="{FF2B5EF4-FFF2-40B4-BE49-F238E27FC236}">
                    <a16:creationId xmlns:a16="http://schemas.microsoft.com/office/drawing/2014/main" id="{CF810680-F44E-E446-6DC8-071CAEBF03EA}"/>
                  </a:ext>
                </a:extLst>
              </p:cNvPr>
              <p:cNvSpPr/>
              <p:nvPr/>
            </p:nvSpPr>
            <p:spPr bwMode="auto">
              <a:xfrm flipH="1" flipV="1">
                <a:off x="3639785" y="3397250"/>
                <a:ext cx="8217252" cy="2209800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7543"/>
                </a:avLst>
              </a:prstGeom>
              <a:solidFill>
                <a:schemeClr val="accent1"/>
              </a:solidFill>
              <a:ln>
                <a:gradFill flip="none" rotWithShape="1">
                  <a:gsLst>
                    <a:gs pos="0">
                      <a:srgbClr val="657076">
                        <a:alpha val="0"/>
                      </a:srgbClr>
                    </a:gs>
                    <a:gs pos="50000">
                      <a:srgbClr val="657076"/>
                    </a:gs>
                    <a:gs pos="100000">
                      <a:srgbClr val="657076">
                        <a:alpha val="0"/>
                      </a:srgbClr>
                    </a:gs>
                  </a:gsLst>
                  <a:lin ang="810000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err="1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A4F9DF6-CDD4-9E6D-8EBD-01FE3C1B1C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" t="1124" r="1375" b="4278"/>
            <a:stretch/>
          </p:blipFill>
          <p:spPr bwMode="auto">
            <a:xfrm>
              <a:off x="1684422" y="1160801"/>
              <a:ext cx="8903368" cy="4874239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282561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2A6C2CD-0DEF-94D1-B7D1-FEDD70B185C7}"/>
              </a:ext>
            </a:extLst>
          </p:cNvPr>
          <p:cNvSpPr txBox="1">
            <a:spLocks/>
          </p:cNvSpPr>
          <p:nvPr/>
        </p:nvSpPr>
        <p:spPr>
          <a:xfrm>
            <a:off x="3247697" y="1951405"/>
            <a:ext cx="2697491" cy="1859947"/>
          </a:xfrm>
          <a:prstGeom prst="roundRect">
            <a:avLst>
              <a:gd name="adj" fmla="val 4438"/>
            </a:avLst>
          </a:prstGeom>
          <a:solidFill>
            <a:schemeClr val="accent6">
              <a:lumMod val="50000"/>
            </a:schemeClr>
          </a:solidFill>
          <a:ln w="38100">
            <a:solidFill>
              <a:schemeClr val="accent1"/>
            </a:solidFill>
          </a:ln>
        </p:spPr>
        <p:txBody>
          <a:bodyPr vert="horz" wrap="square" lIns="182880" tIns="91440" rIns="182880" bIns="9144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Bierstadt"/>
              <a:ea typeface="Bierstadt"/>
              <a:cs typeface="Bierstadt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Bierstadt"/>
              <a:ea typeface="Bierstadt"/>
              <a:cs typeface="Bierstadt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Bierstadt"/>
              <a:ea typeface="Bierstadt"/>
              <a:cs typeface="Bierstadt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Bierstadt"/>
              <a:ea typeface="Bierstadt"/>
              <a:cs typeface="Bierstadt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Bierstadt"/>
              <a:ea typeface="Bierstadt"/>
              <a:cs typeface="Bierstad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844C28D-788E-9042-7677-D33E49BD434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Build the future faster with </a:t>
            </a:r>
            <a:r>
              <a:rPr lang="en-US">
                <a:gradFill flip="none" rotWithShape="1">
                  <a:gsLst>
                    <a:gs pos="32000">
                      <a:schemeClr val="accent3"/>
                    </a:gs>
                    <a:gs pos="96552">
                      <a:srgbClr val="C73ECC"/>
                    </a:gs>
                    <a:gs pos="69000">
                      <a:schemeClr val="accent2"/>
                    </a:gs>
                  </a:gsLst>
                  <a:lin ang="2700000" scaled="1"/>
                  <a:tileRect/>
                </a:gradFill>
              </a:rPr>
              <a:t>Microsoft AI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98B782-0D73-7ABD-7A0A-98240FD615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173731"/>
            <a:ext cx="2532063" cy="640175"/>
          </a:xfrm>
        </p:spPr>
        <p:txBody>
          <a:bodyPr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Limitless innovation &amp; possibility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89634-9A30-A75A-7E83-58F597AF09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199" y="2773359"/>
            <a:ext cx="2386584" cy="674031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Write better code faster in dozens of languages with </a:t>
            </a:r>
            <a:r>
              <a:rPr lang="en-US" sz="1400" b="1">
                <a:solidFill>
                  <a:schemeClr val="bg1"/>
                </a:solidFill>
              </a:rPr>
              <a:t>GitHub Copilot.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CBD1-9124-FB8A-9677-9A359C896E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2184213"/>
            <a:ext cx="2533650" cy="640175"/>
          </a:xfrm>
        </p:spPr>
        <p:txBody>
          <a:bodyPr bIns="146304">
            <a:spAutoFit/>
          </a:bodyPr>
          <a:lstStyle/>
          <a:p>
            <a:r>
              <a:rPr lang="en-US" sz="1600">
                <a:solidFill>
                  <a:srgbClr val="FFFF00"/>
                </a:solidFill>
              </a:rPr>
              <a:t>Unleashed creativity &amp; productivity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232B5-6C04-ADFF-A48E-848C91713F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39603" y="2750682"/>
            <a:ext cx="2386584" cy="14465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Unleash creativity and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unlock productivity with </a:t>
            </a:r>
            <a:r>
              <a:rPr lang="en-US" sz="1400" b="1">
                <a:solidFill>
                  <a:schemeClr val="bg1"/>
                </a:solidFill>
              </a:rPr>
              <a:t>Get ready for Copilot for Microsoft 365</a:t>
            </a:r>
          </a:p>
          <a:p>
            <a:pPr marL="0" indent="0">
              <a:buNone/>
            </a:pPr>
            <a:r>
              <a:rPr lang="en-US" sz="1400" b="1">
                <a:solidFill>
                  <a:schemeClr val="bg1"/>
                </a:solidFill>
              </a:rPr>
              <a:t>.</a:t>
            </a:r>
            <a:endParaRPr lang="en-US" sz="1400" b="1">
              <a:solidFill>
                <a:schemeClr val="bg1"/>
              </a:solidFill>
              <a:cs typeface="Segoe UI"/>
            </a:endParaRPr>
          </a:p>
          <a:p>
            <a:pPr marL="140970" indent="-140970"/>
            <a:endParaRPr lang="en-US" sz="14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44E212-E69B-3E99-9045-70D245A16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1" y="2182021"/>
            <a:ext cx="2434740" cy="640175"/>
          </a:xfrm>
        </p:spPr>
        <p:txBody>
          <a:bodyPr wrap="square"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Faster threat</a:t>
            </a:r>
            <a:br>
              <a:rPr lang="en-US" sz="1600">
                <a:solidFill>
                  <a:schemeClr val="accent2"/>
                </a:solidFill>
              </a:rPr>
            </a:br>
            <a:r>
              <a:rPr lang="en-US" sz="1600">
                <a:solidFill>
                  <a:schemeClr val="accent2"/>
                </a:solidFill>
              </a:rPr>
              <a:t>detection &amp; response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C5428E-9B98-8AA2-87AE-1F9CA1C5C0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4136" y="2779380"/>
            <a:ext cx="2286656" cy="867930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Detect and respond to incidents faster with </a:t>
            </a:r>
            <a:r>
              <a:rPr lang="en-US" sz="1400" b="1">
                <a:solidFill>
                  <a:schemeClr val="bg1"/>
                </a:solidFill>
              </a:rPr>
              <a:t>Microsoft Security Copilot.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5E76D4-1266-822A-4FE9-0F852611AE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25977" y="2182022"/>
            <a:ext cx="2386584" cy="640175"/>
          </a:xfrm>
        </p:spPr>
        <p:txBody>
          <a:bodyPr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Superior search</a:t>
            </a:r>
            <a:br>
              <a:rPr lang="en-US" sz="1600">
                <a:solidFill>
                  <a:schemeClr val="accent2"/>
                </a:solidFill>
              </a:rPr>
            </a:br>
            <a:r>
              <a:rPr lang="en-US" sz="1600">
                <a:solidFill>
                  <a:schemeClr val="accent2"/>
                </a:solidFill>
              </a:rPr>
              <a:t>on the web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964AE4-582B-2EF4-C5ED-97D1ADDFDB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25977" y="2779381"/>
            <a:ext cx="2377696" cy="674031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Ask questions and get relevant answers with 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b="1">
                <a:solidFill>
                  <a:schemeClr val="bg1"/>
                </a:solidFill>
              </a:rPr>
              <a:t>AI-powered Bing.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1B037-A3DA-B985-6A3F-C7F7CDFBA6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805" y="4508350"/>
            <a:ext cx="2383409" cy="640175"/>
          </a:xfrm>
        </p:spPr>
        <p:txBody>
          <a:bodyPr wrap="square"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Intelligence for every line of business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4C5F621-3112-BE3A-0B46-225D3FB296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6805" y="5107727"/>
            <a:ext cx="2386584" cy="1190069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Bring AI-powered, interactive assistance to CRM and ERP with </a:t>
            </a:r>
            <a:r>
              <a:rPr lang="en-US" sz="1400" b="1">
                <a:solidFill>
                  <a:schemeClr val="bg1"/>
                </a:solidFill>
              </a:rPr>
              <a:t>Dynamics 365 Copilot.</a:t>
            </a: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444D4A7-E877-2828-FA90-C41CDE2CB3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65470" y="4508350"/>
            <a:ext cx="2483909" cy="640175"/>
          </a:xfrm>
        </p:spPr>
        <p:txBody>
          <a:bodyPr wrap="square"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Access to timely data for accelerated sales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24F7D8C-31FA-93D8-B174-C7877DB1B2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65471" y="5107727"/>
            <a:ext cx="2386584" cy="1190069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Spend more time selling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and less time searching for customer data with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 b="1">
                <a:solidFill>
                  <a:schemeClr val="bg1"/>
                </a:solidFill>
              </a:rPr>
              <a:t>Microsoft Viva Sales.</a:t>
            </a: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F1536A7-D498-FEB2-3876-BEF964A890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44136" y="4502357"/>
            <a:ext cx="2434740" cy="640175"/>
          </a:xfrm>
        </p:spPr>
        <p:txBody>
          <a:bodyPr wrap="square"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Personalized &amp; intelligent meetings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9F3122F-E489-3D26-0810-16732F3B46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4137" y="5107727"/>
            <a:ext cx="2386584" cy="1190069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Make the meetings you attend more productive with </a:t>
            </a:r>
            <a:r>
              <a:rPr lang="en-US" sz="1400" b="1">
                <a:solidFill>
                  <a:schemeClr val="bg1"/>
                </a:solidFill>
              </a:rPr>
              <a:t>Microsoft Teams Premium.</a:t>
            </a: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A1BCB33-D092-4E35-844F-37ACD57710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25977" y="4502357"/>
            <a:ext cx="2386585" cy="640175"/>
          </a:xfrm>
        </p:spPr>
        <p:txBody>
          <a:bodyPr bIns="146304">
            <a:spAutoFit/>
          </a:bodyPr>
          <a:lstStyle/>
          <a:p>
            <a:r>
              <a:rPr lang="en-US" sz="1600">
                <a:solidFill>
                  <a:schemeClr val="accent2"/>
                </a:solidFill>
              </a:rPr>
              <a:t>No-code dev using everyday language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B9292C7-A9D2-A520-B2D8-5B36EBB94A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25977" y="5107727"/>
            <a:ext cx="2386584" cy="996170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solidFill>
                  <a:schemeClr val="bg1"/>
                </a:solidFill>
              </a:rPr>
              <a:t>Build apps using natural language and no code with </a:t>
            </a:r>
            <a:r>
              <a:rPr lang="en-US" sz="1400" b="1">
                <a:solidFill>
                  <a:schemeClr val="bg1"/>
                </a:solidFill>
              </a:rPr>
              <a:t>Copilot in Power Platform.</a:t>
            </a:r>
          </a:p>
          <a:p>
            <a:pPr marL="0" indent="0"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8730D-5E7A-D6AA-B26F-64ACB7805A41}"/>
              </a:ext>
            </a:extLst>
          </p:cNvPr>
          <p:cNvSpPr txBox="1"/>
          <p:nvPr/>
        </p:nvSpPr>
        <p:spPr>
          <a:xfrm>
            <a:off x="579438" y="1177862"/>
            <a:ext cx="11018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Discover powerful foundational models and capable copilots accessible via natural language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5EAAD-C02A-4239-4B7D-29E6033E59AD}"/>
              </a:ext>
            </a:extLst>
          </p:cNvPr>
          <p:cNvSpPr txBox="1"/>
          <p:nvPr/>
        </p:nvSpPr>
        <p:spPr>
          <a:xfrm>
            <a:off x="579438" y="6061531"/>
            <a:ext cx="1965960" cy="215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F10B58-9BDA-40C6-033B-BCFEE2D535AC}"/>
              </a:ext>
            </a:extLst>
          </p:cNvPr>
          <p:cNvSpPr txBox="1"/>
          <p:nvPr/>
        </p:nvSpPr>
        <p:spPr>
          <a:xfrm>
            <a:off x="9225977" y="6061531"/>
            <a:ext cx="1965960" cy="215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C1D8E-9EE5-05EC-141B-3D18A1FCD9D3}"/>
              </a:ext>
            </a:extLst>
          </p:cNvPr>
          <p:cNvSpPr txBox="1"/>
          <p:nvPr/>
        </p:nvSpPr>
        <p:spPr>
          <a:xfrm>
            <a:off x="6344136" y="3753942"/>
            <a:ext cx="1866032" cy="215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720FB-CE89-ED0F-1829-9F4536322300}"/>
              </a:ext>
            </a:extLst>
          </p:cNvPr>
          <p:cNvSpPr txBox="1"/>
          <p:nvPr/>
        </p:nvSpPr>
        <p:spPr>
          <a:xfrm>
            <a:off x="579438" y="3785220"/>
            <a:ext cx="1965960" cy="215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34198-2E3A-48F1-19BC-EBBB62E904C9}"/>
              </a:ext>
            </a:extLst>
          </p:cNvPr>
          <p:cNvSpPr txBox="1"/>
          <p:nvPr/>
        </p:nvSpPr>
        <p:spPr>
          <a:xfrm>
            <a:off x="9225977" y="3752524"/>
            <a:ext cx="23865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F4DDF-FE71-AB37-53FA-7518629F4CD1}"/>
              </a:ext>
            </a:extLst>
          </p:cNvPr>
          <p:cNvSpPr txBox="1"/>
          <p:nvPr/>
        </p:nvSpPr>
        <p:spPr>
          <a:xfrm>
            <a:off x="3465471" y="6061531"/>
            <a:ext cx="214333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36F9F-537F-541D-C4F9-5C7C714B262A}"/>
              </a:ext>
            </a:extLst>
          </p:cNvPr>
          <p:cNvSpPr txBox="1"/>
          <p:nvPr/>
        </p:nvSpPr>
        <p:spPr>
          <a:xfrm>
            <a:off x="6344136" y="6055180"/>
            <a:ext cx="2273551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more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7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D705A65-664B-D404-C9DB-1995B476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Copilot….say what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6A4D4F2-78AC-15D5-882D-7AA3440C2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1968" y="1732046"/>
            <a:ext cx="11028063" cy="4487253"/>
          </a:xfrm>
          <a:prstGeom prst="roundRect">
            <a:avLst>
              <a:gd name="adj" fmla="val 2684"/>
            </a:avLst>
          </a:prstGeom>
          <a:noFill/>
          <a:ln w="9525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127000" dist="127000" dir="6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6568F58E-7293-BFF6-DD5D-22F18914B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39517"/>
              </p:ext>
            </p:extLst>
          </p:nvPr>
        </p:nvGraphicFramePr>
        <p:xfrm>
          <a:off x="581968" y="2163003"/>
          <a:ext cx="11028064" cy="4056296"/>
        </p:xfrm>
        <a:graphic>
          <a:graphicData uri="http://schemas.openxmlformats.org/drawingml/2006/table">
            <a:tbl>
              <a:tblPr firstRow="1" bandRow="1"/>
              <a:tblGrid>
                <a:gridCol w="4828717">
                  <a:extLst>
                    <a:ext uri="{9D8B030D-6E8A-4147-A177-3AD203B41FA5}">
                      <a16:colId xmlns:a16="http://schemas.microsoft.com/office/drawing/2014/main" val="470002673"/>
                    </a:ext>
                  </a:extLst>
                </a:gridCol>
                <a:gridCol w="2066449">
                  <a:extLst>
                    <a:ext uri="{9D8B030D-6E8A-4147-A177-3AD203B41FA5}">
                      <a16:colId xmlns:a16="http://schemas.microsoft.com/office/drawing/2014/main" val="2944974591"/>
                    </a:ext>
                  </a:extLst>
                </a:gridCol>
                <a:gridCol w="2066449">
                  <a:extLst>
                    <a:ext uri="{9D8B030D-6E8A-4147-A177-3AD203B41FA5}">
                      <a16:colId xmlns:a16="http://schemas.microsoft.com/office/drawing/2014/main" val="2231633115"/>
                    </a:ext>
                  </a:extLst>
                </a:gridCol>
                <a:gridCol w="2066449">
                  <a:extLst>
                    <a:ext uri="{9D8B030D-6E8A-4147-A177-3AD203B41FA5}">
                      <a16:colId xmlns:a16="http://schemas.microsoft.com/office/drawing/2014/main" val="2092515477"/>
                    </a:ext>
                  </a:extLst>
                </a:gridCol>
              </a:tblGrid>
              <a:tr h="76823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noFill/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noFill/>
                          <a:latin typeface="Segoe UI"/>
                          <a:ea typeface="+mn-ea"/>
                          <a:cs typeface="+mn-cs"/>
                        </a:rPr>
                        <a:t>Bing Chat Enterprise</a:t>
                      </a:r>
                    </a:p>
                  </a:txBody>
                  <a:tcPr marL="137160" marR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noFill/>
                          <a:latin typeface="Segoe UI"/>
                          <a:ea typeface="+mn-ea"/>
                          <a:cs typeface="+mn-cs"/>
                        </a:rPr>
                        <a:t>Microsoft 365</a:t>
                      </a:r>
                      <a:br>
                        <a:rPr lang="en-US" sz="1600" b="1" kern="1200">
                          <a:noFill/>
                          <a:latin typeface="Segoe UI"/>
                          <a:ea typeface="+mn-ea"/>
                          <a:cs typeface="+mn-cs"/>
                        </a:rPr>
                      </a:br>
                      <a:r>
                        <a:rPr lang="en-US" sz="1600" b="1" kern="1200">
                          <a:noFill/>
                          <a:latin typeface="Segoe UI"/>
                          <a:ea typeface="+mn-ea"/>
                          <a:cs typeface="+mn-cs"/>
                        </a:rPr>
                        <a:t>Copilot</a:t>
                      </a:r>
                    </a:p>
                  </a:txBody>
                  <a:tcPr marL="137160" marR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237025"/>
                  </a:ext>
                </a:extLst>
              </a:tr>
              <a:tr h="54486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60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7" rtl="0" eaLnBrk="1" fontAlgn="base" latinLnBrk="0" hangingPunct="1">
                        <a:spcBef>
                          <a:spcPct val="0"/>
                        </a:spcBef>
                        <a:spcAft>
                          <a:spcPts val="1224"/>
                        </a:spcAft>
                        <a:defRPr/>
                      </a:pPr>
                      <a:r>
                        <a:rPr lang="en-US" sz="2000" kern="120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Segoe UI Semibold" panose="020B0702040204020203" pitchFamily="34" charset="0"/>
                        </a:rPr>
                        <a:t>Personal</a:t>
                      </a: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  <a:lumOff val="1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7" rtl="0" eaLnBrk="1" fontAlgn="base" latinLnBrk="0" hangingPunct="1">
                        <a:spcBef>
                          <a:spcPct val="0"/>
                        </a:spcBef>
                        <a:spcAft>
                          <a:spcPts val="1224"/>
                        </a:spcAft>
                        <a:defRPr/>
                      </a:pPr>
                      <a:r>
                        <a:rPr lang="en-US" sz="2000" kern="120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Segoe UI Semibold" panose="020B0702040204020203" pitchFamily="34" charset="0"/>
                        </a:rPr>
                        <a:t>Work</a:t>
                      </a: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2000" kern="1200">
                          <a:solidFill>
                            <a:srgbClr val="FFFF00"/>
                          </a:solidFill>
                          <a:latin typeface="+mj-lt"/>
                          <a:ea typeface="+mn-ea"/>
                          <a:cs typeface="Segoe UI Semibold" panose="020B0702040204020203" pitchFamily="34" charset="0"/>
                        </a:rPr>
                        <a:t>Work</a:t>
                      </a: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196879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GPT Large Language Model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600">
                          <a:solidFill>
                            <a:srgbClr val="0B2838"/>
                          </a:solidFill>
                          <a:latin typeface="+mj-lt"/>
                          <a:sym typeface="Wingdings" panose="05000000000000000000" pitchFamily="2" charset="2"/>
                        </a:rPr>
                        <a:t></a:t>
                      </a:r>
                      <a:endParaRPr lang="en-US" sz="1600">
                        <a:solidFill>
                          <a:srgbClr val="0B2838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  <a:lumOff val="1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449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E3449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907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AI-Powered Web Search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  <a:lumOff val="1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449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E3449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844128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Commercial Data Protection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449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E3449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575284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Enterprise Security, Privacy &amp; Compliance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41021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Microsoft 365 Graph (content &amp; context)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81389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>
                          <a:solidFill>
                            <a:schemeClr val="bg1"/>
                          </a:solidFill>
                          <a:latin typeface="+mj-lt"/>
                        </a:rPr>
                        <a:t>Microsoft 365 Apps</a:t>
                      </a:r>
                    </a:p>
                  </a:txBody>
                  <a:tcPr marL="137160" marR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600">
                        <a:solidFill>
                          <a:srgbClr val="FFFFFF"/>
                        </a:solidFill>
                        <a:latin typeface="+mj-lt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F5370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F5370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+mn-cs"/>
                      </a:endParaRPr>
                    </a:p>
                  </a:txBody>
                  <a:tcPr marL="137160" marR="137160" anchor="ctr">
                    <a:lnL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060643"/>
                  </a:ext>
                </a:extLst>
              </a:tr>
            </a:tbl>
          </a:graphicData>
        </a:graphic>
      </p:graphicFrame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604454AA-189F-B72F-7A69-0FEFA561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9539932" y="2917913"/>
            <a:ext cx="2070100" cy="3301386"/>
          </a:xfrm>
          <a:prstGeom prst="round1Rect">
            <a:avLst>
              <a:gd name="adj" fmla="val 7425"/>
            </a:avLst>
          </a:prstGeom>
          <a:solidFill>
            <a:schemeClr val="bg1">
              <a:lumMod val="50000"/>
              <a:lumOff val="5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 descr="Bing chat logo">
            <a:extLst>
              <a:ext uri="{FF2B5EF4-FFF2-40B4-BE49-F238E27FC236}">
                <a16:creationId xmlns:a16="http://schemas.microsoft.com/office/drawing/2014/main" id="{4E366002-4CE7-1012-1579-47548B0E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407" y="1855315"/>
            <a:ext cx="417006" cy="4170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9E61DE-4B57-BC79-26D4-C1E7FF2DC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77116" y="2363912"/>
            <a:ext cx="17335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Copilot</a:t>
            </a:r>
          </a:p>
        </p:txBody>
      </p:sp>
      <p:pic>
        <p:nvPicPr>
          <p:cNvPr id="25" name="Picture 24" descr="Bing chat logo">
            <a:extLst>
              <a:ext uri="{FF2B5EF4-FFF2-40B4-BE49-F238E27FC236}">
                <a16:creationId xmlns:a16="http://schemas.microsoft.com/office/drawing/2014/main" id="{509CE0A0-EF19-9B88-ECE6-C4EDE006D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856" y="1855315"/>
            <a:ext cx="417006" cy="4170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7EBCF4-9ABF-0497-302C-88C79AB54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643565" y="2363912"/>
            <a:ext cx="17335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Copilot Pro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4D85C6-24B0-54AB-8040-C8A1143F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660043" y="2363912"/>
            <a:ext cx="183352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effectLst/>
                <a:latin typeface="+mj-lt"/>
              </a:rPr>
              <a:t>Copilot for Microsoft 365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Segoe UI Semibold"/>
            </a:endParaRP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1EDC71A4-97E9-115C-2DFA-A9E96250C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25336" y="3627492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29" name="Graphic 11">
            <a:extLst>
              <a:ext uri="{FF2B5EF4-FFF2-40B4-BE49-F238E27FC236}">
                <a16:creationId xmlns:a16="http://schemas.microsoft.com/office/drawing/2014/main" id="{BFF93A3B-33A4-D380-7BF4-657ED103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25336" y="4080868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82D42F20-6011-FBFC-3875-874223ED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1785" y="3627492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1" name="Graphic 11">
            <a:extLst>
              <a:ext uri="{FF2B5EF4-FFF2-40B4-BE49-F238E27FC236}">
                <a16:creationId xmlns:a16="http://schemas.microsoft.com/office/drawing/2014/main" id="{1B890161-C071-F5FD-61CA-AAFBC255B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1785" y="4080868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2" name="Graphic 11">
            <a:extLst>
              <a:ext uri="{FF2B5EF4-FFF2-40B4-BE49-F238E27FC236}">
                <a16:creationId xmlns:a16="http://schemas.microsoft.com/office/drawing/2014/main" id="{5C030FDE-0507-8970-424F-EB5BA0276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1785" y="4534245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3" name="Graphic 11">
            <a:extLst>
              <a:ext uri="{FF2B5EF4-FFF2-40B4-BE49-F238E27FC236}">
                <a16:creationId xmlns:a16="http://schemas.microsoft.com/office/drawing/2014/main" id="{EA507F23-BA76-BE60-0CC1-CD4CAA60B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3627492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4" name="Graphic 11">
            <a:extLst>
              <a:ext uri="{FF2B5EF4-FFF2-40B4-BE49-F238E27FC236}">
                <a16:creationId xmlns:a16="http://schemas.microsoft.com/office/drawing/2014/main" id="{4B06A134-349E-A1B4-ADAB-B021BD29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4080868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5" name="Graphic 11">
            <a:extLst>
              <a:ext uri="{FF2B5EF4-FFF2-40B4-BE49-F238E27FC236}">
                <a16:creationId xmlns:a16="http://schemas.microsoft.com/office/drawing/2014/main" id="{098903E6-76E4-9BA8-9DE2-3A1D77906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4534245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6" name="Graphic 11">
            <a:extLst>
              <a:ext uri="{FF2B5EF4-FFF2-40B4-BE49-F238E27FC236}">
                <a16:creationId xmlns:a16="http://schemas.microsoft.com/office/drawing/2014/main" id="{62223DD1-F227-06E5-0C02-839373BBB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4987621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8411BB6-C19F-AAFA-BAF0-4F743FCC5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5440998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8" name="Graphic 11">
            <a:extLst>
              <a:ext uri="{FF2B5EF4-FFF2-40B4-BE49-F238E27FC236}">
                <a16:creationId xmlns:a16="http://schemas.microsoft.com/office/drawing/2014/main" id="{43DE8485-675D-EA20-83EB-A809DEB8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234" y="5894373"/>
            <a:ext cx="237146" cy="184081"/>
          </a:xfrm>
          <a:custGeom>
            <a:avLst/>
            <a:gdLst>
              <a:gd name="connsiteX0" fmla="*/ 12195 w 161924"/>
              <a:gd name="connsiteY0" fmla="*/ 64005 h 119062"/>
              <a:gd name="connsiteX1" fmla="*/ 2092 w 161924"/>
              <a:gd name="connsiteY1" fmla="*/ 64005 h 119062"/>
              <a:gd name="connsiteX2" fmla="*/ 2092 w 161924"/>
              <a:gd name="connsiteY2" fmla="*/ 74107 h 119062"/>
              <a:gd name="connsiteX3" fmla="*/ 44955 w 161924"/>
              <a:gd name="connsiteY3" fmla="*/ 116970 h 119062"/>
              <a:gd name="connsiteX4" fmla="*/ 55058 w 161924"/>
              <a:gd name="connsiteY4" fmla="*/ 116970 h 119062"/>
              <a:gd name="connsiteX5" fmla="*/ 159832 w 161924"/>
              <a:gd name="connsiteY5" fmla="*/ 12195 h 119062"/>
              <a:gd name="connsiteX6" fmla="*/ 159832 w 161924"/>
              <a:gd name="connsiteY6" fmla="*/ 2092 h 119062"/>
              <a:gd name="connsiteX7" fmla="*/ 149730 w 161924"/>
              <a:gd name="connsiteY7" fmla="*/ 2092 h 119062"/>
              <a:gd name="connsiteX8" fmla="*/ 50006 w 161924"/>
              <a:gd name="connsiteY8" fmla="*/ 101816 h 119062"/>
              <a:gd name="connsiteX9" fmla="*/ 12195 w 161924"/>
              <a:gd name="connsiteY9" fmla="*/ 64005 h 11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4" h="119062">
                <a:moveTo>
                  <a:pt x="12195" y="64005"/>
                </a:moveTo>
                <a:cubicBezTo>
                  <a:pt x="9405" y="61215"/>
                  <a:pt x="4882" y="61215"/>
                  <a:pt x="2092" y="64005"/>
                </a:cubicBezTo>
                <a:cubicBezTo>
                  <a:pt x="-697" y="66795"/>
                  <a:pt x="-697" y="71317"/>
                  <a:pt x="2092" y="74107"/>
                </a:cubicBezTo>
                <a:lnTo>
                  <a:pt x="44955" y="116970"/>
                </a:lnTo>
                <a:cubicBezTo>
                  <a:pt x="47745" y="119760"/>
                  <a:pt x="52268" y="119760"/>
                  <a:pt x="55058" y="116970"/>
                </a:cubicBezTo>
                <a:lnTo>
                  <a:pt x="159832" y="12195"/>
                </a:lnTo>
                <a:cubicBezTo>
                  <a:pt x="162622" y="9405"/>
                  <a:pt x="162622" y="4882"/>
                  <a:pt x="159832" y="2092"/>
                </a:cubicBezTo>
                <a:cubicBezTo>
                  <a:pt x="157042" y="-697"/>
                  <a:pt x="152520" y="-697"/>
                  <a:pt x="149730" y="2092"/>
                </a:cubicBezTo>
                <a:lnTo>
                  <a:pt x="50006" y="101816"/>
                </a:lnTo>
                <a:lnTo>
                  <a:pt x="12195" y="64005"/>
                </a:lnTo>
                <a:close/>
              </a:path>
            </a:pathLst>
          </a:custGeom>
          <a:noFill/>
          <a:ln w="38100" cap="rnd">
            <a:gradFill flip="none" rotWithShape="1">
              <a:gsLst>
                <a:gs pos="0">
                  <a:srgbClr val="CD9AD0"/>
                </a:gs>
                <a:gs pos="100000">
                  <a:srgbClr val="8EC8E8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pic>
        <p:nvPicPr>
          <p:cNvPr id="39" name="Picture 38" descr="Copilot icon">
            <a:extLst>
              <a:ext uri="{FF2B5EF4-FFF2-40B4-BE49-F238E27FC236}">
                <a16:creationId xmlns:a16="http://schemas.microsoft.com/office/drawing/2014/main" id="{75AD4607-240A-18EA-3104-44AB49BB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47" y="1818992"/>
            <a:ext cx="560296" cy="5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3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eck.pptx" id="{FA7DD668-D658-45A3-B5C2-B9D9EFECAF5E}" vid="{CE9B90DA-90AE-4BC7-8778-26AF0B052B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4c846f-5cee-4dbb-b403-3f29e52f93ea">
      <Terms xmlns="http://schemas.microsoft.com/office/infopath/2007/PartnerControls"/>
    </lcf76f155ced4ddcb4097134ff3c332f>
    <TaxCatchAll xmlns="031435ff-6713-4d37-912b-2621dbdc4372" xsi:nil="true"/>
    <MigrationWizIdVersion xmlns="944c846f-5cee-4dbb-b403-3f29e52f93ea" xsi:nil="true"/>
    <lcf76f155ced4ddcb4097134ff3c332f0 xmlns="944c846f-5cee-4dbb-b403-3f29e52f93ea" xsi:nil="true"/>
    <lcf76f155ced4ddcb4097134ff3c332f1 xmlns="944c846f-5cee-4dbb-b403-3f29e52f93ea" xsi:nil="true"/>
    <MigrationWizId xmlns="944c846f-5cee-4dbb-b403-3f29e52f93ea" xsi:nil="true"/>
    <Category xmlns="944c846f-5cee-4dbb-b403-3f29e52f93ea" xsi:nil="true"/>
    <MigrationWizIdPermissions xmlns="944c846f-5cee-4dbb-b403-3f29e52f93e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0ECE067387B4459CAC028FF557BEB8" ma:contentTypeVersion="21" ma:contentTypeDescription="Create a new document." ma:contentTypeScope="" ma:versionID="a667af741ad4c9823fd328bcd193c84f">
  <xsd:schema xmlns:xsd="http://www.w3.org/2001/XMLSchema" xmlns:xs="http://www.w3.org/2001/XMLSchema" xmlns:p="http://schemas.microsoft.com/office/2006/metadata/properties" xmlns:ns2="944c846f-5cee-4dbb-b403-3f29e52f93ea" xmlns:ns3="031435ff-6713-4d37-912b-2621dbdc4372" targetNamespace="http://schemas.microsoft.com/office/2006/metadata/properties" ma:root="true" ma:fieldsID="cf4952dbd4f73d424a4aec91b4d93331" ns2:_="" ns3:_="">
    <xsd:import namespace="944c846f-5cee-4dbb-b403-3f29e52f93ea"/>
    <xsd:import namespace="031435ff-6713-4d37-912b-2621dbdc437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Category" minOccurs="0"/>
                <xsd:element ref="ns2:lcf76f155ced4ddcb4097134ff3c332f0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1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c846f-5cee-4dbb-b403-3f29e52f93ea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Category" ma:index="11" nillable="true" ma:displayName="Category" ma:format="Dropdown" ma:indexed="true" ma:internalName="Category" ma:readOnly="false">
      <xsd:simpleType>
        <xsd:restriction base="dms:Choice">
          <xsd:enumeration value="Default"/>
          <xsd:enumeration value="Procedure"/>
        </xsd:restriction>
      </xsd:simpleType>
    </xsd:element>
    <xsd:element name="lcf76f155ced4ddcb4097134ff3c332f0" ma:index="12" nillable="true" ma:displayName="Image Tags_0" ma:hidden="true" ma:internalName="lcf76f155ced4ddcb4097134ff3c332f0" ma:readOnly="false">
      <xsd:simpleType>
        <xsd:restriction base="dms:Note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1" ma:index="16" nillable="true" ma:displayName="Image Tags_0" ma:hidden="true" ma:internalName="lcf76f155ced4ddcb4097134ff3c332f1" ma:readOnly="fals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6b240ea-67d6-49f6-b0df-f5a3eca057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7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435ff-6713-4d37-912b-2621dbdc4372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f05b8ba-0993-46db-85c3-a517ccdf8c0a}" ma:internalName="TaxCatchAll" ma:showField="CatchAllData" ma:web="031435ff-6713-4d37-912b-2621dbdc43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A5BD83-3AB0-4946-8C7D-7DECD420B93D}">
  <ds:schemaRefs>
    <ds:schemaRef ds:uri="031435ff-6713-4d37-912b-2621dbdc4372"/>
    <ds:schemaRef ds:uri="944c846f-5cee-4dbb-b403-3f29e52f93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B2751DB-1582-4FCE-B401-FC320C6F0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3EA536-E50F-4D8E-9431-8D528542B4CD}">
  <ds:schemaRefs>
    <ds:schemaRef ds:uri="031435ff-6713-4d37-912b-2621dbdc4372"/>
    <ds:schemaRef ds:uri="944c846f-5cee-4dbb-b403-3f29e52f93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Microsoft Copilot &amp; Azure Open AI – now what</vt:lpstr>
      <vt:lpstr>Your hosts for the next 45 minutes</vt:lpstr>
      <vt:lpstr>Generative AI another Gold rush?</vt:lpstr>
      <vt:lpstr>Key take aways and session objectives</vt:lpstr>
      <vt:lpstr>PowerPoint Presentation</vt:lpstr>
      <vt:lpstr>PowerPoint Presentation</vt:lpstr>
      <vt:lpstr>Copilot ….say what</vt:lpstr>
      <vt:lpstr>Build the future faster with Microsoft AI</vt:lpstr>
      <vt:lpstr>Microsoft Copilot….say what</vt:lpstr>
      <vt:lpstr>Common questions  we hear from customers</vt:lpstr>
      <vt:lpstr>Copilot for Microsoft 365 basic architecture</vt:lpstr>
      <vt:lpstr>The Art of prompting</vt:lpstr>
      <vt:lpstr>Do’s and Don’t</vt:lpstr>
      <vt:lpstr>Demo Microsoft 365 Copilot </vt:lpstr>
      <vt:lpstr>Teams </vt:lpstr>
      <vt:lpstr>Outlook</vt:lpstr>
      <vt:lpstr>PowerPoint Presentation</vt:lpstr>
      <vt:lpstr>PowerPoint Presentation</vt:lpstr>
      <vt:lpstr>PowerPoint Presentation</vt:lpstr>
      <vt:lpstr>Demo setup</vt:lpstr>
      <vt:lpstr>Links</vt:lpstr>
    </vt:vector>
  </TitlesOfParts>
  <Company>CloudWay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Ketil Skanke</dc:creator>
  <cp:revision>1</cp:revision>
  <dcterms:created xsi:type="dcterms:W3CDTF">2024-01-09T20:10:08Z</dcterms:created>
  <dcterms:modified xsi:type="dcterms:W3CDTF">2024-02-16T11:08:49Z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0x0101007B0ECE067387B4459CAC028FF557BEB8</vt:lpwstr>
  </property>
  <property fmtid="{D5CDD505-2E9C-101B-9397-08002B2CF9AE}" pid="3" name="MediaServiceImageTags">
    <vt:lpwstr/>
  </property>
</Properties>
</file>